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1"/>
  </p:sldMasterIdLst>
  <p:notesMasterIdLst>
    <p:notesMasterId r:id="rId25"/>
  </p:notesMasterIdLst>
  <p:sldIdLst>
    <p:sldId id="256" r:id="rId2"/>
    <p:sldId id="264" r:id="rId3"/>
    <p:sldId id="274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5" r:id="rId19"/>
    <p:sldId id="277" r:id="rId20"/>
    <p:sldId id="278" r:id="rId21"/>
    <p:sldId id="279" r:id="rId22"/>
    <p:sldId id="280" r:id="rId23"/>
    <p:sldId id="276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hịnh Lê" initials="TL" lastIdx="3" clrIdx="0">
    <p:extLst>
      <p:ext uri="{19B8F6BF-5375-455C-9EA6-DF929625EA0E}">
        <p15:presenceInfo xmlns:p15="http://schemas.microsoft.com/office/powerpoint/2012/main" userId="ef4e2f488d725afc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iểu Trung bình 2 - Màu chủ đề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Kiểu Trung bình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Kiểu Trung bình 2 - Màu chủ đề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4" d="100"/>
          <a:sy n="94" d="100"/>
        </p:scale>
        <p:origin x="230" y="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svg"/><Relationship Id="rId1" Type="http://schemas.openxmlformats.org/officeDocument/2006/relationships/image" Target="../media/image12.png"/><Relationship Id="rId4" Type="http://schemas.openxmlformats.org/officeDocument/2006/relationships/image" Target="../media/image15.sv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g"/><Relationship Id="rId1" Type="http://schemas.openxmlformats.org/officeDocument/2006/relationships/image" Target="../media/image19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3">
  <dgm:title val=""/>
  <dgm:desc val=""/>
  <dgm:catLst>
    <dgm:cat type="accent2" pri="11300"/>
  </dgm:catLst>
  <dgm:styleLbl name="node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>
        <a:shade val="80000"/>
      </a:schemeClr>
      <a:schemeClr val="accent2">
        <a:tint val="7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/>
    <dgm:txEffectClrLst/>
  </dgm:styleLbl>
  <dgm:styleLbl name="lnNode1">
    <dgm:fillClrLst>
      <a:schemeClr val="accent2">
        <a:shade val="80000"/>
      </a:schemeClr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shade val="80000"/>
        <a:alpha val="50000"/>
      </a:schemeClr>
      <a:schemeClr val="accent2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/>
    <dgm:txEffectClrLst/>
  </dgm:styleLbl>
  <dgm:styleLbl name="f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2">
        <a:shade val="90000"/>
      </a:schemeClr>
      <a:schemeClr val="accent2">
        <a:tint val="70000"/>
      </a:schemeClr>
    </dgm:fillClrLst>
    <dgm:linClrLst>
      <a:schemeClr val="accent2">
        <a:shade val="90000"/>
      </a:schemeClr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9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8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>
        <a:shade val="80000"/>
      </a:schemeClr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5">
  <dgm:title val=""/>
  <dgm:desc val=""/>
  <dgm:catLst>
    <dgm:cat type="accent1" pri="11500"/>
  </dgm:catLst>
  <dgm:styleLbl name="node0">
    <dgm:fillClrLst meth="cycle"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1">
        <a:alpha val="90000"/>
      </a:schemeClr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1">
        <a:alpha val="90000"/>
      </a:schemeClr>
      <a:schemeClr val="accent1">
        <a:alpha val="5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/>
    <dgm:txEffectClrLst/>
  </dgm:styleLbl>
  <dgm:styleLbl name="lnNode1">
    <dgm:fillClrLst>
      <a:schemeClr val="accent1">
        <a:shade val="90000"/>
      </a:schemeClr>
      <a:schemeClr val="accent1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1">
        <a:shade val="80000"/>
        <a:alpha val="50000"/>
      </a:schemeClr>
      <a:schemeClr val="accent1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  <a:alpha val="90000"/>
      </a:schemeClr>
      <a:schemeClr val="accent1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>
      <a:schemeClr val="accent1">
        <a:shade val="90000"/>
      </a:schemeClr>
      <a:schemeClr val="accent1">
        <a:tint val="50000"/>
      </a:schemeClr>
    </dgm:fillClrLst>
    <dgm:linClrLst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1">
        <a:alpha val="90000"/>
      </a:schemeClr>
      <a:schemeClr val="accent1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1">
        <a:alpha val="90000"/>
        <a:tint val="40000"/>
      </a:schemeClr>
      <a:schemeClr val="accent1">
        <a:alpha val="5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B04D8BE-383E-4D91-9A68-7A75947D48E4}" type="doc">
      <dgm:prSet loTypeId="urn:microsoft.com/office/officeart/2005/8/layout/vList3" loCatId="list" qsTypeId="urn:microsoft.com/office/officeart/2005/8/quickstyle/simple4" qsCatId="simple" csTypeId="urn:microsoft.com/office/officeart/2005/8/colors/colorful4" csCatId="colorful" phldr="1"/>
      <dgm:spPr/>
    </dgm:pt>
    <dgm:pt modelId="{FB2E9ECE-D83A-46B3-84E7-EBE2C294E712}">
      <dgm:prSet phldrT="[Văn bản]" custT="1"/>
      <dgm:spPr/>
      <dgm:t>
        <a:bodyPr/>
        <a:lstStyle/>
        <a:p>
          <a:r>
            <a:rPr lang="vi-VN" sz="2800" dirty="0" err="1">
              <a:solidFill>
                <a:schemeClr val="tx1"/>
              </a:solidFill>
              <a:latin typeface="+mj-lt"/>
            </a:rPr>
            <a:t>Web</a:t>
          </a:r>
          <a:r>
            <a:rPr lang="vi-VN" sz="2800" dirty="0">
              <a:solidFill>
                <a:schemeClr val="tx1"/>
              </a:solidFill>
              <a:latin typeface="+mj-lt"/>
            </a:rPr>
            <a:t> API</a:t>
          </a:r>
          <a:endParaRPr lang="en-US" sz="2800" dirty="0">
            <a:solidFill>
              <a:schemeClr val="tx1"/>
            </a:solidFill>
            <a:latin typeface="+mj-lt"/>
          </a:endParaRPr>
        </a:p>
      </dgm:t>
    </dgm:pt>
    <dgm:pt modelId="{3405B0BA-19E9-44EA-8E35-A3E4173CCC35}" type="parTrans" cxnId="{402EC278-291F-4378-9BC9-92A882F9CAB3}">
      <dgm:prSet/>
      <dgm:spPr/>
      <dgm:t>
        <a:bodyPr/>
        <a:lstStyle/>
        <a:p>
          <a:endParaRPr lang="en-US"/>
        </a:p>
      </dgm:t>
    </dgm:pt>
    <dgm:pt modelId="{16234D69-9C7A-47E0-A947-CBF3EE7EB7FB}" type="sibTrans" cxnId="{402EC278-291F-4378-9BC9-92A882F9CAB3}">
      <dgm:prSet/>
      <dgm:spPr/>
      <dgm:t>
        <a:bodyPr/>
        <a:lstStyle/>
        <a:p>
          <a:endParaRPr lang="en-US"/>
        </a:p>
      </dgm:t>
    </dgm:pt>
    <dgm:pt modelId="{024EFB68-3794-497D-B0F9-4DA1D2275001}">
      <dgm:prSet phldrT="[Văn bản]" custT="1"/>
      <dgm:spPr/>
      <dgm:t>
        <a:bodyPr spcFirstLastPara="0" vert="horz" wrap="square" lIns="504592" tIns="121920" rIns="227584" bIns="121920" numCol="1" spcCol="1270" anchor="ctr" anchorCtr="0"/>
        <a:lstStyle/>
        <a:p>
          <a:r>
            <a:rPr lang="vi-VN" sz="3200" dirty="0">
              <a:solidFill>
                <a:schemeClr val="tx1"/>
              </a:solidFill>
              <a:latin typeface="+mj-lt"/>
            </a:rPr>
            <a:t>API Trên </a:t>
          </a:r>
          <a:r>
            <a:rPr lang="vi-VN" sz="32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3200" dirty="0">
              <a:solidFill>
                <a:schemeClr val="tx1"/>
              </a:solidFill>
              <a:latin typeface="+mj-lt"/>
            </a:rPr>
            <a:t> </a:t>
          </a:r>
          <a:r>
            <a:rPr lang="vi-VN" sz="3200" dirty="0" err="1">
              <a:solidFill>
                <a:schemeClr val="tx1"/>
              </a:solidFill>
              <a:latin typeface="+mj-lt"/>
            </a:rPr>
            <a:t>điều</a:t>
          </a:r>
          <a:r>
            <a:rPr lang="vi-VN" sz="3200" dirty="0">
              <a:solidFill>
                <a:schemeClr val="tx1"/>
              </a:solidFill>
              <a:latin typeface="+mj-lt"/>
            </a:rPr>
            <a:t> </a:t>
          </a:r>
          <a:r>
            <a:rPr lang="vi-VN" sz="3200" dirty="0" err="1">
              <a:solidFill>
                <a:schemeClr val="tx1"/>
              </a:solidFill>
              <a:latin typeface="+mj-lt"/>
            </a:rPr>
            <a:t>Hành</a:t>
          </a:r>
          <a:endParaRPr lang="en-US" sz="3200" dirty="0">
            <a:solidFill>
              <a:schemeClr val="tx1"/>
            </a:solidFill>
            <a:latin typeface="+mj-lt"/>
          </a:endParaRPr>
        </a:p>
      </dgm:t>
    </dgm:pt>
    <dgm:pt modelId="{CFD611A7-68EA-4CF8-8483-AAEB736A5462}" type="parTrans" cxnId="{D9B542FE-B1F6-41D5-B6AA-41879E334C92}">
      <dgm:prSet/>
      <dgm:spPr/>
      <dgm:t>
        <a:bodyPr/>
        <a:lstStyle/>
        <a:p>
          <a:endParaRPr lang="en-US"/>
        </a:p>
      </dgm:t>
    </dgm:pt>
    <dgm:pt modelId="{B0471997-B42E-4DF8-854D-0C629B6D2052}" type="sibTrans" cxnId="{D9B542FE-B1F6-41D5-B6AA-41879E334C92}">
      <dgm:prSet/>
      <dgm:spPr/>
      <dgm:t>
        <a:bodyPr/>
        <a:lstStyle/>
        <a:p>
          <a:endParaRPr lang="en-US"/>
        </a:p>
      </dgm:t>
    </dgm:pt>
    <dgm:pt modelId="{BC4C8F80-CADD-48F1-BC6F-B590C8A0546A}" type="pres">
      <dgm:prSet presAssocID="{EB04D8BE-383E-4D91-9A68-7A75947D48E4}" presName="linearFlow" presStyleCnt="0">
        <dgm:presLayoutVars>
          <dgm:dir/>
          <dgm:resizeHandles val="exact"/>
        </dgm:presLayoutVars>
      </dgm:prSet>
      <dgm:spPr/>
    </dgm:pt>
    <dgm:pt modelId="{451B691D-6107-4F6D-A9A2-2C899BFE1DAF}" type="pres">
      <dgm:prSet presAssocID="{FB2E9ECE-D83A-46B3-84E7-EBE2C294E712}" presName="composite" presStyleCnt="0"/>
      <dgm:spPr/>
    </dgm:pt>
    <dgm:pt modelId="{339533C2-B7DB-4C63-9B29-37CC9C494E4F}" type="pres">
      <dgm:prSet presAssocID="{FB2E9ECE-D83A-46B3-84E7-EBE2C294E712}" presName="imgShp" presStyleLbl="fgImgPlac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Địa cầu châu Mỹ"/>
        </a:ext>
      </dgm:extLst>
    </dgm:pt>
    <dgm:pt modelId="{EA87308F-E715-4E63-94C6-CD1056A0D1F0}" type="pres">
      <dgm:prSet presAssocID="{FB2E9ECE-D83A-46B3-84E7-EBE2C294E712}" presName="txShp" presStyleLbl="node1" presStyleIdx="0" presStyleCnt="2" custLinFactNeighborX="-277" custLinFactNeighborY="-2910">
        <dgm:presLayoutVars>
          <dgm:bulletEnabled val="1"/>
        </dgm:presLayoutVars>
      </dgm:prSet>
      <dgm:spPr/>
    </dgm:pt>
    <dgm:pt modelId="{87823370-A882-4E29-8845-392E04CA2D14}" type="pres">
      <dgm:prSet presAssocID="{16234D69-9C7A-47E0-A947-CBF3EE7EB7FB}" presName="spacing" presStyleCnt="0"/>
      <dgm:spPr/>
    </dgm:pt>
    <dgm:pt modelId="{8367B432-88CF-4D38-A781-0B29E7A7022F}" type="pres">
      <dgm:prSet presAssocID="{024EFB68-3794-497D-B0F9-4DA1D2275001}" presName="composite" presStyleCnt="0"/>
      <dgm:spPr/>
    </dgm:pt>
    <dgm:pt modelId="{A18F67D7-71EF-4F88-8DCC-C747F633B229}" type="pres">
      <dgm:prSet presAssocID="{024EFB68-3794-497D-B0F9-4DA1D2275001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áy tính xách tay"/>
        </a:ext>
      </dgm:extLst>
    </dgm:pt>
    <dgm:pt modelId="{1AFE6DB5-6CE9-4766-AD8A-1B6EDEF12A18}" type="pres">
      <dgm:prSet presAssocID="{024EFB68-3794-497D-B0F9-4DA1D2275001}" presName="txShp" presStyleLbl="node1" presStyleIdx="1" presStyleCnt="2">
        <dgm:presLayoutVars>
          <dgm:bulletEnabled val="1"/>
        </dgm:presLayoutVars>
      </dgm:prSet>
      <dgm:spPr>
        <a:xfrm rot="10800000">
          <a:off x="1393567" y="1483913"/>
          <a:ext cx="4396938" cy="1144271"/>
        </a:xfrm>
        <a:prstGeom prst="homePlate">
          <a:avLst/>
        </a:prstGeom>
      </dgm:spPr>
    </dgm:pt>
  </dgm:ptLst>
  <dgm:cxnLst>
    <dgm:cxn modelId="{29340D0E-A487-4DF8-AA08-852B1854694C}" type="presOf" srcId="{EB04D8BE-383E-4D91-9A68-7A75947D48E4}" destId="{BC4C8F80-CADD-48F1-BC6F-B590C8A0546A}" srcOrd="0" destOrd="0" presId="urn:microsoft.com/office/officeart/2005/8/layout/vList3"/>
    <dgm:cxn modelId="{7404FD46-49B2-4ED9-A37D-EF726EF8ADD8}" type="presOf" srcId="{024EFB68-3794-497D-B0F9-4DA1D2275001}" destId="{1AFE6DB5-6CE9-4766-AD8A-1B6EDEF12A18}" srcOrd="0" destOrd="0" presId="urn:microsoft.com/office/officeart/2005/8/layout/vList3"/>
    <dgm:cxn modelId="{AE39C249-E6A6-4E30-A58F-E2F4012902F9}" type="presOf" srcId="{FB2E9ECE-D83A-46B3-84E7-EBE2C294E712}" destId="{EA87308F-E715-4E63-94C6-CD1056A0D1F0}" srcOrd="0" destOrd="0" presId="urn:microsoft.com/office/officeart/2005/8/layout/vList3"/>
    <dgm:cxn modelId="{402EC278-291F-4378-9BC9-92A882F9CAB3}" srcId="{EB04D8BE-383E-4D91-9A68-7A75947D48E4}" destId="{FB2E9ECE-D83A-46B3-84E7-EBE2C294E712}" srcOrd="0" destOrd="0" parTransId="{3405B0BA-19E9-44EA-8E35-A3E4173CCC35}" sibTransId="{16234D69-9C7A-47E0-A947-CBF3EE7EB7FB}"/>
    <dgm:cxn modelId="{D9B542FE-B1F6-41D5-B6AA-41879E334C92}" srcId="{EB04D8BE-383E-4D91-9A68-7A75947D48E4}" destId="{024EFB68-3794-497D-B0F9-4DA1D2275001}" srcOrd="1" destOrd="0" parTransId="{CFD611A7-68EA-4CF8-8483-AAEB736A5462}" sibTransId="{B0471997-B42E-4DF8-854D-0C629B6D2052}"/>
    <dgm:cxn modelId="{750D3A4E-046E-407B-906D-E07900E54DCE}" type="presParOf" srcId="{BC4C8F80-CADD-48F1-BC6F-B590C8A0546A}" destId="{451B691D-6107-4F6D-A9A2-2C899BFE1DAF}" srcOrd="0" destOrd="0" presId="urn:microsoft.com/office/officeart/2005/8/layout/vList3"/>
    <dgm:cxn modelId="{77788FEA-6EA0-467D-8DA8-2BEFDA69B2D6}" type="presParOf" srcId="{451B691D-6107-4F6D-A9A2-2C899BFE1DAF}" destId="{339533C2-B7DB-4C63-9B29-37CC9C494E4F}" srcOrd="0" destOrd="0" presId="urn:microsoft.com/office/officeart/2005/8/layout/vList3"/>
    <dgm:cxn modelId="{2D01A13A-B499-4D06-A671-E90A31827EA5}" type="presParOf" srcId="{451B691D-6107-4F6D-A9A2-2C899BFE1DAF}" destId="{EA87308F-E715-4E63-94C6-CD1056A0D1F0}" srcOrd="1" destOrd="0" presId="urn:microsoft.com/office/officeart/2005/8/layout/vList3"/>
    <dgm:cxn modelId="{BB336ED1-5469-44B2-A858-43BC929437E6}" type="presParOf" srcId="{BC4C8F80-CADD-48F1-BC6F-B590C8A0546A}" destId="{87823370-A882-4E29-8845-392E04CA2D14}" srcOrd="1" destOrd="0" presId="urn:microsoft.com/office/officeart/2005/8/layout/vList3"/>
    <dgm:cxn modelId="{F648CF7F-7041-486C-8CCC-F02A980087C0}" type="presParOf" srcId="{BC4C8F80-CADD-48F1-BC6F-B590C8A0546A}" destId="{8367B432-88CF-4D38-A781-0B29E7A7022F}" srcOrd="2" destOrd="0" presId="urn:microsoft.com/office/officeart/2005/8/layout/vList3"/>
    <dgm:cxn modelId="{34235AAB-7B89-47B2-9566-A482216309D5}" type="presParOf" srcId="{8367B432-88CF-4D38-A781-0B29E7A7022F}" destId="{A18F67D7-71EF-4F88-8DCC-C747F633B229}" srcOrd="0" destOrd="0" presId="urn:microsoft.com/office/officeart/2005/8/layout/vList3"/>
    <dgm:cxn modelId="{62890EE7-60E9-4725-A6ED-A01DE34E6813}" type="presParOf" srcId="{8367B432-88CF-4D38-A781-0B29E7A7022F}" destId="{1AFE6DB5-6CE9-4766-AD8A-1B6EDEF12A18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4B4862A-6AAC-4ECE-8DC8-482451A93ADB}" type="doc">
      <dgm:prSet loTypeId="urn:microsoft.com/office/officeart/2008/layout/AlternatingHexagons" loCatId="list" qsTypeId="urn:microsoft.com/office/officeart/2005/8/quickstyle/simple1" qsCatId="simple" csTypeId="urn:microsoft.com/office/officeart/2005/8/colors/accent1_4" csCatId="accent1" phldr="1"/>
      <dgm:spPr/>
      <dgm:t>
        <a:bodyPr/>
        <a:lstStyle/>
        <a:p>
          <a:endParaRPr lang="en-US"/>
        </a:p>
      </dgm:t>
    </dgm:pt>
    <dgm:pt modelId="{CD136B1F-C52A-4AA6-94BA-E6BC431DCD0D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200 OK </a:t>
          </a:r>
        </a:p>
      </dgm:t>
    </dgm:pt>
    <dgm:pt modelId="{C1B5B6EE-903D-49C7-8947-8FC1FAE48CDF}" type="parTrans" cxnId="{F8664E3A-F6D8-4F91-B938-DC205D7B835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EC65C98-CD0A-43F5-BF08-EE40D372AEE0}" type="sibTrans" cxnId="{F8664E3A-F6D8-4F91-B938-DC205D7B8356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63332A-4FDD-4952-A908-1E7EBBE6DF1A}">
      <dgm:prSet phldrT="[Văn bản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400 Bad Request </a:t>
          </a:r>
        </a:p>
      </dgm:t>
    </dgm:pt>
    <dgm:pt modelId="{FC6A3D26-0D37-4A3C-B7B1-64E6B5E9718E}" type="parTrans" cxnId="{C954F2C8-6151-47FD-924A-39188EB464E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52E5B16-B47A-4DE0-9467-E1D2E6CCF28B}" type="sibTrans" cxnId="{C954F2C8-6151-47FD-924A-39188EB464E1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B7389BC-C57D-4957-BD4B-F62E327682B1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204 No Content </a:t>
          </a:r>
        </a:p>
      </dgm:t>
    </dgm:pt>
    <dgm:pt modelId="{7DA2C135-8F05-4BA5-B6E7-F9AAB5DFAB29}" type="parTrans" cxnId="{DC8D099E-BA71-4D1D-B255-EA9B4E2A171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33CB421-6F58-41A5-BB99-29E2BC0F623F}" type="sibTrans" cxnId="{DC8D099E-BA71-4D1D-B255-EA9B4E2A171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DB15CBF-E3E3-476C-BBED-E6AB22E531EA}">
      <dgm:prSet phldrT="[Văn bản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201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Created</a:t>
          </a:r>
          <a:r>
            <a:rPr lang="en-US" sz="18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C6A77FC1-47F1-4117-AD64-64F2E00AC9E2}" type="parTrans" cxnId="{45B13E07-FB41-452A-9E90-2EB369BFBC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E6C5D453-B865-48F9-A9C6-194CC31AA509}" type="sibTrans" cxnId="{45B13E07-FB41-452A-9E90-2EB369BFBC74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3B7A6BCF-8B4F-498A-A534-F7FE9635F91D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304 Not Modified</a:t>
          </a:r>
        </a:p>
      </dgm:t>
    </dgm:pt>
    <dgm:pt modelId="{5F1497EF-32F6-4566-9C29-5E0DF6D21887}" type="parTrans" cxnId="{4AB581A7-550C-4AED-9B04-6E6597EB01F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83270FA-9725-4E92-80F1-CB380665FDC6}" type="sibTrans" cxnId="{4AB581A7-550C-4AED-9B04-6E6597EB01F3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FD1FF9A4-E9FD-44BA-B43F-1038A7F4EE56}">
      <dgm:prSet phldrT="[Văn bản]" custT="1"/>
      <dgm:spPr/>
      <dgm:t>
        <a:bodyPr/>
        <a:lstStyle/>
        <a:p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422 </a:t>
          </a:r>
          <a:r>
            <a:rPr lang="en-US" sz="16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Unprocessable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 Entity </a:t>
          </a:r>
        </a:p>
      </dgm:t>
    </dgm:pt>
    <dgm:pt modelId="{3F6E77B4-3103-4991-87CF-D385CAEE68DB}" type="parTrans" cxnId="{CCDA60BE-912C-4C53-A31C-47CA9D3F07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7BFA919-E3E9-44CF-800B-8DD576F7C5F9}" type="sibTrans" cxnId="{CCDA60BE-912C-4C53-A31C-47CA9D3F07A5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77DEE3EE-61F0-42B5-9384-5EB0793AD706}" type="pres">
      <dgm:prSet presAssocID="{24B4862A-6AAC-4ECE-8DC8-482451A93ADB}" presName="Name0" presStyleCnt="0">
        <dgm:presLayoutVars>
          <dgm:chMax/>
          <dgm:chPref/>
          <dgm:dir/>
          <dgm:animLvl val="lvl"/>
        </dgm:presLayoutVars>
      </dgm:prSet>
      <dgm:spPr/>
    </dgm:pt>
    <dgm:pt modelId="{D136DB4F-F0ED-4DD3-8E6B-D862BF592A5D}" type="pres">
      <dgm:prSet presAssocID="{CD136B1F-C52A-4AA6-94BA-E6BC431DCD0D}" presName="composite" presStyleCnt="0"/>
      <dgm:spPr/>
    </dgm:pt>
    <dgm:pt modelId="{D875C92A-B074-432C-83E8-F957B51FFB20}" type="pres">
      <dgm:prSet presAssocID="{CD136B1F-C52A-4AA6-94BA-E6BC431DCD0D}" presName="Parent1" presStyleLbl="node1" presStyleIdx="0" presStyleCnt="6" custLinFactNeighborY="-174">
        <dgm:presLayoutVars>
          <dgm:chMax val="1"/>
          <dgm:chPref val="1"/>
          <dgm:bulletEnabled val="1"/>
        </dgm:presLayoutVars>
      </dgm:prSet>
      <dgm:spPr/>
    </dgm:pt>
    <dgm:pt modelId="{E81805A3-EA12-44FD-ADEA-D6B62EAA2547}" type="pres">
      <dgm:prSet presAssocID="{CD136B1F-C52A-4AA6-94BA-E6BC431DCD0D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F8CAE1EC-7AD9-45EF-9B48-49B6D992AE0A}" type="pres">
      <dgm:prSet presAssocID="{CD136B1F-C52A-4AA6-94BA-E6BC431DCD0D}" presName="BalanceSpacing" presStyleCnt="0"/>
      <dgm:spPr/>
    </dgm:pt>
    <dgm:pt modelId="{C4C910E1-39BF-47E7-BCFE-40DA39A5D28D}" type="pres">
      <dgm:prSet presAssocID="{CD136B1F-C52A-4AA6-94BA-E6BC431DCD0D}" presName="BalanceSpacing1" presStyleCnt="0"/>
      <dgm:spPr/>
    </dgm:pt>
    <dgm:pt modelId="{6CE4E203-C79A-474C-9181-172C1C9E060E}" type="pres">
      <dgm:prSet presAssocID="{BEC65C98-CD0A-43F5-BF08-EE40D372AEE0}" presName="Accent1Text" presStyleLbl="node1" presStyleIdx="1" presStyleCnt="6"/>
      <dgm:spPr/>
    </dgm:pt>
    <dgm:pt modelId="{C8C3E8AE-8728-4483-9762-88E1EEC16820}" type="pres">
      <dgm:prSet presAssocID="{BEC65C98-CD0A-43F5-BF08-EE40D372AEE0}" presName="spaceBetweenRectangles" presStyleCnt="0"/>
      <dgm:spPr/>
    </dgm:pt>
    <dgm:pt modelId="{78636B43-6BE3-4575-B904-C7C3A69ABCF2}" type="pres">
      <dgm:prSet presAssocID="{BB7389BC-C57D-4957-BD4B-F62E327682B1}" presName="composite" presStyleCnt="0"/>
      <dgm:spPr/>
    </dgm:pt>
    <dgm:pt modelId="{CF531CD1-2E0B-45AE-9ADF-172E4DEEEA28}" type="pres">
      <dgm:prSet presAssocID="{BB7389BC-C57D-4957-BD4B-F62E327682B1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C6B396FB-AAE5-413F-B9B9-4B9C7E3893A2}" type="pres">
      <dgm:prSet presAssocID="{BB7389BC-C57D-4957-BD4B-F62E327682B1}" presName="Childtext1" presStyleLbl="revTx" presStyleIdx="1" presStyleCnt="3" custLinFactY="-35723" custLinFactNeighborX="-40082" custLinFactNeighborY="-100000">
        <dgm:presLayoutVars>
          <dgm:chMax val="0"/>
          <dgm:chPref val="0"/>
          <dgm:bulletEnabled val="1"/>
        </dgm:presLayoutVars>
      </dgm:prSet>
      <dgm:spPr/>
    </dgm:pt>
    <dgm:pt modelId="{13728892-7084-496A-AF50-72B8BC40FD2E}" type="pres">
      <dgm:prSet presAssocID="{BB7389BC-C57D-4957-BD4B-F62E327682B1}" presName="BalanceSpacing" presStyleCnt="0"/>
      <dgm:spPr/>
    </dgm:pt>
    <dgm:pt modelId="{3E4814CB-7434-49B5-AA76-BE1CB293EA53}" type="pres">
      <dgm:prSet presAssocID="{BB7389BC-C57D-4957-BD4B-F62E327682B1}" presName="BalanceSpacing1" presStyleCnt="0"/>
      <dgm:spPr/>
    </dgm:pt>
    <dgm:pt modelId="{15F31FBE-52AA-41B3-8CD9-0A625545B92A}" type="pres">
      <dgm:prSet presAssocID="{633CB421-6F58-41A5-BB99-29E2BC0F623F}" presName="Accent1Text" presStyleLbl="node1" presStyleIdx="3" presStyleCnt="6"/>
      <dgm:spPr/>
    </dgm:pt>
    <dgm:pt modelId="{6257989E-3EDA-4B23-894A-D5A534FC1CCC}" type="pres">
      <dgm:prSet presAssocID="{633CB421-6F58-41A5-BB99-29E2BC0F623F}" presName="spaceBetweenRectangles" presStyleCnt="0"/>
      <dgm:spPr/>
    </dgm:pt>
    <dgm:pt modelId="{AF810D3F-9227-4825-945B-7F4D6D0251B2}" type="pres">
      <dgm:prSet presAssocID="{3B7A6BCF-8B4F-498A-A534-F7FE9635F91D}" presName="composite" presStyleCnt="0"/>
      <dgm:spPr/>
    </dgm:pt>
    <dgm:pt modelId="{76BC2622-3DB3-49CE-A687-6E7820735BD7}" type="pres">
      <dgm:prSet presAssocID="{3B7A6BCF-8B4F-498A-A534-F7FE9635F91D}" presName="Parent1" presStyleLbl="node1" presStyleIdx="4" presStyleCnt="6">
        <dgm:presLayoutVars>
          <dgm:chMax val="1"/>
          <dgm:chPref val="1"/>
          <dgm:bulletEnabled val="1"/>
        </dgm:presLayoutVars>
      </dgm:prSet>
      <dgm:spPr/>
    </dgm:pt>
    <dgm:pt modelId="{9821767A-59A6-4E01-B137-C9052B991E72}" type="pres">
      <dgm:prSet presAssocID="{3B7A6BCF-8B4F-498A-A534-F7FE9635F91D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6233F570-F349-4F0F-A75A-CDCA8D0FE54C}" type="pres">
      <dgm:prSet presAssocID="{3B7A6BCF-8B4F-498A-A534-F7FE9635F91D}" presName="BalanceSpacing" presStyleCnt="0"/>
      <dgm:spPr/>
    </dgm:pt>
    <dgm:pt modelId="{7DFC0769-3857-439B-98D8-F5B0F6F7E97C}" type="pres">
      <dgm:prSet presAssocID="{3B7A6BCF-8B4F-498A-A534-F7FE9635F91D}" presName="BalanceSpacing1" presStyleCnt="0"/>
      <dgm:spPr/>
    </dgm:pt>
    <dgm:pt modelId="{D6B3CB34-CB18-45DF-BA06-F329DD559401}" type="pres">
      <dgm:prSet presAssocID="{F83270FA-9725-4E92-80F1-CB380665FDC6}" presName="Accent1Text" presStyleLbl="node1" presStyleIdx="5" presStyleCnt="6"/>
      <dgm:spPr/>
    </dgm:pt>
  </dgm:ptLst>
  <dgm:cxnLst>
    <dgm:cxn modelId="{45B13E07-FB41-452A-9E90-2EB369BFBC74}" srcId="{BB7389BC-C57D-4957-BD4B-F62E327682B1}" destId="{DDB15CBF-E3E3-476C-BBED-E6AB22E531EA}" srcOrd="0" destOrd="0" parTransId="{C6A77FC1-47F1-4117-AD64-64F2E00AC9E2}" sibTransId="{E6C5D453-B865-48F9-A9C6-194CC31AA509}"/>
    <dgm:cxn modelId="{37438C09-324F-40DB-BD7C-F045D39E9CE1}" type="presOf" srcId="{BEC65C98-CD0A-43F5-BF08-EE40D372AEE0}" destId="{6CE4E203-C79A-474C-9181-172C1C9E060E}" srcOrd="0" destOrd="0" presId="urn:microsoft.com/office/officeart/2008/layout/AlternatingHexagons"/>
    <dgm:cxn modelId="{50EEC315-E8FB-4112-98F9-8C6BB33B1966}" type="presOf" srcId="{F83270FA-9725-4E92-80F1-CB380665FDC6}" destId="{D6B3CB34-CB18-45DF-BA06-F329DD559401}" srcOrd="0" destOrd="0" presId="urn:microsoft.com/office/officeart/2008/layout/AlternatingHexagons"/>
    <dgm:cxn modelId="{4FD50823-B4E8-4071-B015-252D08900179}" type="presOf" srcId="{CD136B1F-C52A-4AA6-94BA-E6BC431DCD0D}" destId="{D875C92A-B074-432C-83E8-F957B51FFB20}" srcOrd="0" destOrd="0" presId="urn:microsoft.com/office/officeart/2008/layout/AlternatingHexagons"/>
    <dgm:cxn modelId="{F8664E3A-F6D8-4F91-B938-DC205D7B8356}" srcId="{24B4862A-6AAC-4ECE-8DC8-482451A93ADB}" destId="{CD136B1F-C52A-4AA6-94BA-E6BC431DCD0D}" srcOrd="0" destOrd="0" parTransId="{C1B5B6EE-903D-49C7-8947-8FC1FAE48CDF}" sibTransId="{BEC65C98-CD0A-43F5-BF08-EE40D372AEE0}"/>
    <dgm:cxn modelId="{24FA406D-3610-4073-976E-369A5FE3BFA3}" type="presOf" srcId="{24B4862A-6AAC-4ECE-8DC8-482451A93ADB}" destId="{77DEE3EE-61F0-42B5-9384-5EB0793AD706}" srcOrd="0" destOrd="0" presId="urn:microsoft.com/office/officeart/2008/layout/AlternatingHexagons"/>
    <dgm:cxn modelId="{3D47C275-0437-48FD-AAEC-54197CB49F49}" type="presOf" srcId="{BB7389BC-C57D-4957-BD4B-F62E327682B1}" destId="{CF531CD1-2E0B-45AE-9ADF-172E4DEEEA28}" srcOrd="0" destOrd="0" presId="urn:microsoft.com/office/officeart/2008/layout/AlternatingHexagons"/>
    <dgm:cxn modelId="{4962D77A-A8F9-4F60-9F47-ADD2E662A3E5}" type="presOf" srcId="{FD1FF9A4-E9FD-44BA-B43F-1038A7F4EE56}" destId="{9821767A-59A6-4E01-B137-C9052B991E72}" srcOrd="0" destOrd="0" presId="urn:microsoft.com/office/officeart/2008/layout/AlternatingHexagons"/>
    <dgm:cxn modelId="{4B576E7D-C4B1-4D6B-B51B-44E6241EA569}" type="presOf" srcId="{A663332A-4FDD-4952-A908-1E7EBBE6DF1A}" destId="{E81805A3-EA12-44FD-ADEA-D6B62EAA2547}" srcOrd="0" destOrd="0" presId="urn:microsoft.com/office/officeart/2008/layout/AlternatingHexagons"/>
    <dgm:cxn modelId="{DC8D099E-BA71-4D1D-B255-EA9B4E2A1717}" srcId="{24B4862A-6AAC-4ECE-8DC8-482451A93ADB}" destId="{BB7389BC-C57D-4957-BD4B-F62E327682B1}" srcOrd="1" destOrd="0" parTransId="{7DA2C135-8F05-4BA5-B6E7-F9AAB5DFAB29}" sibTransId="{633CB421-6F58-41A5-BB99-29E2BC0F623F}"/>
    <dgm:cxn modelId="{4AB581A7-550C-4AED-9B04-6E6597EB01F3}" srcId="{24B4862A-6AAC-4ECE-8DC8-482451A93ADB}" destId="{3B7A6BCF-8B4F-498A-A534-F7FE9635F91D}" srcOrd="2" destOrd="0" parTransId="{5F1497EF-32F6-4566-9C29-5E0DF6D21887}" sibTransId="{F83270FA-9725-4E92-80F1-CB380665FDC6}"/>
    <dgm:cxn modelId="{CCDA60BE-912C-4C53-A31C-47CA9D3F07A5}" srcId="{3B7A6BCF-8B4F-498A-A534-F7FE9635F91D}" destId="{FD1FF9A4-E9FD-44BA-B43F-1038A7F4EE56}" srcOrd="0" destOrd="0" parTransId="{3F6E77B4-3103-4991-87CF-D385CAEE68DB}" sibTransId="{07BFA919-E3E9-44CF-800B-8DD576F7C5F9}"/>
    <dgm:cxn modelId="{C954F2C8-6151-47FD-924A-39188EB464E1}" srcId="{CD136B1F-C52A-4AA6-94BA-E6BC431DCD0D}" destId="{A663332A-4FDD-4952-A908-1E7EBBE6DF1A}" srcOrd="0" destOrd="0" parTransId="{FC6A3D26-0D37-4A3C-B7B1-64E6B5E9718E}" sibTransId="{752E5B16-B47A-4DE0-9467-E1D2E6CCF28B}"/>
    <dgm:cxn modelId="{A0D632CC-7801-470F-A5B0-78FE2C3182DE}" type="presOf" srcId="{DDB15CBF-E3E3-476C-BBED-E6AB22E531EA}" destId="{C6B396FB-AAE5-413F-B9B9-4B9C7E3893A2}" srcOrd="0" destOrd="0" presId="urn:microsoft.com/office/officeart/2008/layout/AlternatingHexagons"/>
    <dgm:cxn modelId="{1DD8E6D8-936E-479D-9FCC-C6CF7B59797C}" type="presOf" srcId="{633CB421-6F58-41A5-BB99-29E2BC0F623F}" destId="{15F31FBE-52AA-41B3-8CD9-0A625545B92A}" srcOrd="0" destOrd="0" presId="urn:microsoft.com/office/officeart/2008/layout/AlternatingHexagons"/>
    <dgm:cxn modelId="{A93FEBF4-791F-48C6-BD9A-13988D4DFEE6}" type="presOf" srcId="{3B7A6BCF-8B4F-498A-A534-F7FE9635F91D}" destId="{76BC2622-3DB3-49CE-A687-6E7820735BD7}" srcOrd="0" destOrd="0" presId="urn:microsoft.com/office/officeart/2008/layout/AlternatingHexagons"/>
    <dgm:cxn modelId="{766FFCCB-BD39-45D7-8D63-74D0C6A60DC9}" type="presParOf" srcId="{77DEE3EE-61F0-42B5-9384-5EB0793AD706}" destId="{D136DB4F-F0ED-4DD3-8E6B-D862BF592A5D}" srcOrd="0" destOrd="0" presId="urn:microsoft.com/office/officeart/2008/layout/AlternatingHexagons"/>
    <dgm:cxn modelId="{11E7E906-9760-4D33-8505-FEB88E6CDCF1}" type="presParOf" srcId="{D136DB4F-F0ED-4DD3-8E6B-D862BF592A5D}" destId="{D875C92A-B074-432C-83E8-F957B51FFB20}" srcOrd="0" destOrd="0" presId="urn:microsoft.com/office/officeart/2008/layout/AlternatingHexagons"/>
    <dgm:cxn modelId="{2CFEB37B-7CDA-4326-9AA7-6DD3F79CE4B1}" type="presParOf" srcId="{D136DB4F-F0ED-4DD3-8E6B-D862BF592A5D}" destId="{E81805A3-EA12-44FD-ADEA-D6B62EAA2547}" srcOrd="1" destOrd="0" presId="urn:microsoft.com/office/officeart/2008/layout/AlternatingHexagons"/>
    <dgm:cxn modelId="{255C93D5-4C50-44D4-B881-8328D4A6F13F}" type="presParOf" srcId="{D136DB4F-F0ED-4DD3-8E6B-D862BF592A5D}" destId="{F8CAE1EC-7AD9-45EF-9B48-49B6D992AE0A}" srcOrd="2" destOrd="0" presId="urn:microsoft.com/office/officeart/2008/layout/AlternatingHexagons"/>
    <dgm:cxn modelId="{884D17E6-2637-4413-A2C2-9DAE1AD01FDB}" type="presParOf" srcId="{D136DB4F-F0ED-4DD3-8E6B-D862BF592A5D}" destId="{C4C910E1-39BF-47E7-BCFE-40DA39A5D28D}" srcOrd="3" destOrd="0" presId="urn:microsoft.com/office/officeart/2008/layout/AlternatingHexagons"/>
    <dgm:cxn modelId="{8519C44F-84D4-4C57-AE82-47A9E51E5ECD}" type="presParOf" srcId="{D136DB4F-F0ED-4DD3-8E6B-D862BF592A5D}" destId="{6CE4E203-C79A-474C-9181-172C1C9E060E}" srcOrd="4" destOrd="0" presId="urn:microsoft.com/office/officeart/2008/layout/AlternatingHexagons"/>
    <dgm:cxn modelId="{0E50E6FB-322F-491D-8722-53084767EC0B}" type="presParOf" srcId="{77DEE3EE-61F0-42B5-9384-5EB0793AD706}" destId="{C8C3E8AE-8728-4483-9762-88E1EEC16820}" srcOrd="1" destOrd="0" presId="urn:microsoft.com/office/officeart/2008/layout/AlternatingHexagons"/>
    <dgm:cxn modelId="{987D29B9-6170-46C4-86C6-52C08715E27B}" type="presParOf" srcId="{77DEE3EE-61F0-42B5-9384-5EB0793AD706}" destId="{78636B43-6BE3-4575-B904-C7C3A69ABCF2}" srcOrd="2" destOrd="0" presId="urn:microsoft.com/office/officeart/2008/layout/AlternatingHexagons"/>
    <dgm:cxn modelId="{207C32CE-0C0D-420A-8A57-A1367461DF47}" type="presParOf" srcId="{78636B43-6BE3-4575-B904-C7C3A69ABCF2}" destId="{CF531CD1-2E0B-45AE-9ADF-172E4DEEEA28}" srcOrd="0" destOrd="0" presId="urn:microsoft.com/office/officeart/2008/layout/AlternatingHexagons"/>
    <dgm:cxn modelId="{869B0AE0-B127-4CDB-A857-9D42FD3E2C1D}" type="presParOf" srcId="{78636B43-6BE3-4575-B904-C7C3A69ABCF2}" destId="{C6B396FB-AAE5-413F-B9B9-4B9C7E3893A2}" srcOrd="1" destOrd="0" presId="urn:microsoft.com/office/officeart/2008/layout/AlternatingHexagons"/>
    <dgm:cxn modelId="{82856686-8D58-42DF-9021-C450768AD62D}" type="presParOf" srcId="{78636B43-6BE3-4575-B904-C7C3A69ABCF2}" destId="{13728892-7084-496A-AF50-72B8BC40FD2E}" srcOrd="2" destOrd="0" presId="urn:microsoft.com/office/officeart/2008/layout/AlternatingHexagons"/>
    <dgm:cxn modelId="{D8E213E6-58C7-4723-A0CE-3853FDF63B4B}" type="presParOf" srcId="{78636B43-6BE3-4575-B904-C7C3A69ABCF2}" destId="{3E4814CB-7434-49B5-AA76-BE1CB293EA53}" srcOrd="3" destOrd="0" presId="urn:microsoft.com/office/officeart/2008/layout/AlternatingHexagons"/>
    <dgm:cxn modelId="{88B31BFA-8529-48DB-98FE-8C0A5A20529E}" type="presParOf" srcId="{78636B43-6BE3-4575-B904-C7C3A69ABCF2}" destId="{15F31FBE-52AA-41B3-8CD9-0A625545B92A}" srcOrd="4" destOrd="0" presId="urn:microsoft.com/office/officeart/2008/layout/AlternatingHexagons"/>
    <dgm:cxn modelId="{B5DE3EA1-87ED-4AA3-928D-66D0DFFECA02}" type="presParOf" srcId="{77DEE3EE-61F0-42B5-9384-5EB0793AD706}" destId="{6257989E-3EDA-4B23-894A-D5A534FC1CCC}" srcOrd="3" destOrd="0" presId="urn:microsoft.com/office/officeart/2008/layout/AlternatingHexagons"/>
    <dgm:cxn modelId="{FA8CB952-E2ED-4DC3-901C-6FCE9CB9D346}" type="presParOf" srcId="{77DEE3EE-61F0-42B5-9384-5EB0793AD706}" destId="{AF810D3F-9227-4825-945B-7F4D6D0251B2}" srcOrd="4" destOrd="0" presId="urn:microsoft.com/office/officeart/2008/layout/AlternatingHexagons"/>
    <dgm:cxn modelId="{5A169386-F0E9-4BA9-9561-38480FC609CF}" type="presParOf" srcId="{AF810D3F-9227-4825-945B-7F4D6D0251B2}" destId="{76BC2622-3DB3-49CE-A687-6E7820735BD7}" srcOrd="0" destOrd="0" presId="urn:microsoft.com/office/officeart/2008/layout/AlternatingHexagons"/>
    <dgm:cxn modelId="{992E026A-ADA8-4203-BCD9-382D06A753D0}" type="presParOf" srcId="{AF810D3F-9227-4825-945B-7F4D6D0251B2}" destId="{9821767A-59A6-4E01-B137-C9052B991E72}" srcOrd="1" destOrd="0" presId="urn:microsoft.com/office/officeart/2008/layout/AlternatingHexagons"/>
    <dgm:cxn modelId="{D9C4818D-2D08-40F8-8C2B-840A362C72ED}" type="presParOf" srcId="{AF810D3F-9227-4825-945B-7F4D6D0251B2}" destId="{6233F570-F349-4F0F-A75A-CDCA8D0FE54C}" srcOrd="2" destOrd="0" presId="urn:microsoft.com/office/officeart/2008/layout/AlternatingHexagons"/>
    <dgm:cxn modelId="{67BB284B-0CF0-4CB9-A2FB-638EFC6BB939}" type="presParOf" srcId="{AF810D3F-9227-4825-945B-7F4D6D0251B2}" destId="{7DFC0769-3857-439B-98D8-F5B0F6F7E97C}" srcOrd="3" destOrd="0" presId="urn:microsoft.com/office/officeart/2008/layout/AlternatingHexagons"/>
    <dgm:cxn modelId="{B5B8F06D-DF2E-498B-98D2-CAD8EC883A65}" type="presParOf" srcId="{AF810D3F-9227-4825-945B-7F4D6D0251B2}" destId="{D6B3CB34-CB18-45DF-BA06-F329DD55940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A800A996-2D12-4624-8A39-1D2D2CC5D38F}" type="doc">
      <dgm:prSet loTypeId="urn:microsoft.com/office/officeart/2008/layout/AlternatingHexagons" loCatId="list" qsTypeId="urn:microsoft.com/office/officeart/2005/8/quickstyle/simple1" qsCatId="simple" csTypeId="urn:microsoft.com/office/officeart/2005/8/colors/accent2_3" csCatId="accent2" phldr="1"/>
      <dgm:spPr/>
      <dgm:t>
        <a:bodyPr/>
        <a:lstStyle/>
        <a:p>
          <a:endParaRPr lang="en-US"/>
        </a:p>
      </dgm:t>
    </dgm:pt>
    <dgm:pt modelId="{9D0196CC-A44B-48F2-AC7C-F50E37F7FC6C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404 Not Found </a:t>
          </a:r>
        </a:p>
      </dgm:t>
    </dgm:pt>
    <dgm:pt modelId="{DBE98559-B159-4783-AA09-11790E3834F3}" type="parTrans" cxnId="{1DB40F83-A899-44A7-8D1A-54A84309D1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4215814C-175D-4864-B00A-CE3A233A2C74}" type="sibTrans" cxnId="{1DB40F83-A899-44A7-8D1A-54A84309D1D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11F3783-D63B-4241-A8FE-4123645E727C}">
      <dgm:prSet phldrT="[Văn bản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405 Method Not Allowed </a:t>
          </a:r>
        </a:p>
      </dgm:t>
    </dgm:pt>
    <dgm:pt modelId="{7653368A-FF2B-48A4-837D-EADB9070AC03}" type="parTrans" cxnId="{EDB85993-0D43-4145-B9B3-020A208643C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9727D45-DC20-47EF-8BB2-83D56002A457}" type="sibTrans" cxnId="{EDB85993-0D43-4145-B9B3-020A208643C0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24498D24-9A96-4C83-9C7F-2256B7F1BF83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410 Gone </a:t>
          </a:r>
        </a:p>
      </dgm:t>
    </dgm:pt>
    <dgm:pt modelId="{B7C57730-C4A0-4786-8FAF-EF7579D5CA02}" type="parTrans" cxnId="{D498D740-B76E-4125-A2AC-0B97591D99F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9031E879-3076-4265-A515-A6CF900ED18F}" type="sibTrans" cxnId="{D498D740-B76E-4125-A2AC-0B97591D99FB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66B9DE3-BA14-4490-8A8B-144399C9924C}">
      <dgm:prSet phldrT="[Văn bản]" custT="1"/>
      <dgm:spPr/>
      <dgm:t>
        <a:bodyPr/>
        <a:lstStyle/>
        <a:p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401 </a:t>
          </a:r>
          <a:r>
            <a:rPr lang="en-US" sz="1600" dirty="0">
              <a:latin typeface="Times New Roman" panose="02020603050405020304" pitchFamily="18" charset="0"/>
              <a:cs typeface="Times New Roman" panose="02020603050405020304" pitchFamily="18" charset="0"/>
            </a:rPr>
            <a:t>Unauthorized</a:t>
          </a:r>
          <a:r>
            <a:rPr lang="en-US" sz="13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gm:t>
    </dgm:pt>
    <dgm:pt modelId="{74279606-2828-44DD-A779-1A6D06EBF77B}" type="parTrans" cxnId="{C11A1959-9681-4F6C-985A-B50A53EE08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80CB621E-E8ED-4F5E-A985-8C064B12F3A3}" type="sibTrans" cxnId="{C11A1959-9681-4F6C-985A-B50A53EE08CE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69CB198-A51D-41BA-8796-07FEE5A75FA5}">
      <dgm:prSet phldrT="[Văn bản]" custT="1"/>
      <dgm:spPr/>
      <dgm:t>
        <a:bodyPr/>
        <a:lstStyle/>
        <a:p>
          <a:r>
            <a:rPr lang="en-US" sz="16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403 Forbidden </a:t>
          </a:r>
        </a:p>
      </dgm:t>
    </dgm:pt>
    <dgm:pt modelId="{35BDAFA8-A156-41A5-84B4-AC1F987AB4B7}" type="parTrans" cxnId="{CDE25A5F-9F82-4013-B220-E419367475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C2603A2F-3541-42F3-9DA8-EAC7B993DCD4}" type="sibTrans" cxnId="{CDE25A5F-9F82-4013-B220-E41936747562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AF8422CA-3EF0-4A80-8245-5B2ED4397A97}">
      <dgm:prSet phldrT="[Văn bản]"/>
      <dgm:spPr/>
      <dgm:t>
        <a:bodyPr/>
        <a:lstStyle/>
        <a:p>
          <a:r>
            <a:rPr lang="en-US" dirty="0">
              <a:latin typeface="Times New Roman" panose="02020603050405020304" pitchFamily="18" charset="0"/>
              <a:cs typeface="Times New Roman" panose="02020603050405020304" pitchFamily="18" charset="0"/>
            </a:rPr>
            <a:t>415 Unsupported Media Type </a:t>
          </a:r>
        </a:p>
      </dgm:t>
    </dgm:pt>
    <dgm:pt modelId="{243D8FDE-B391-43CE-AA92-CA02BE1671BC}" type="parTrans" cxnId="{9E855D40-4FFB-4ACC-B2F1-FDF6691E2A8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6BC155-D09C-49EC-B936-3C36C5D76998}" type="sibTrans" cxnId="{9E855D40-4FFB-4ACC-B2F1-FDF6691E2A87}">
      <dgm:prSet/>
      <dgm:spPr/>
      <dgm:t>
        <a:bodyPr/>
        <a:lstStyle/>
        <a:p>
          <a:endParaRPr lang="en-US"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B6FAF5D-84A5-40F0-A388-B8C639FC7A28}" type="pres">
      <dgm:prSet presAssocID="{A800A996-2D12-4624-8A39-1D2D2CC5D38F}" presName="Name0" presStyleCnt="0">
        <dgm:presLayoutVars>
          <dgm:chMax/>
          <dgm:chPref/>
          <dgm:dir/>
          <dgm:animLvl val="lvl"/>
        </dgm:presLayoutVars>
      </dgm:prSet>
      <dgm:spPr/>
    </dgm:pt>
    <dgm:pt modelId="{6B8BB6B6-F834-41C1-8DEC-C1F0162C495B}" type="pres">
      <dgm:prSet presAssocID="{9D0196CC-A44B-48F2-AC7C-F50E37F7FC6C}" presName="composite" presStyleCnt="0"/>
      <dgm:spPr/>
    </dgm:pt>
    <dgm:pt modelId="{818393C5-6077-4D59-97C6-39B6EED579B2}" type="pres">
      <dgm:prSet presAssocID="{9D0196CC-A44B-48F2-AC7C-F50E37F7FC6C}" presName="Parent1" presStyleLbl="node1" presStyleIdx="0" presStyleCnt="6" custLinFactNeighborY="993">
        <dgm:presLayoutVars>
          <dgm:chMax val="1"/>
          <dgm:chPref val="1"/>
          <dgm:bulletEnabled val="1"/>
        </dgm:presLayoutVars>
      </dgm:prSet>
      <dgm:spPr/>
    </dgm:pt>
    <dgm:pt modelId="{22F530E0-88A5-4877-9E1D-D0AB57726767}" type="pres">
      <dgm:prSet presAssocID="{9D0196CC-A44B-48F2-AC7C-F50E37F7FC6C}" presName="Childtext1" presStyleLbl="revTx" presStyleIdx="0" presStyleCnt="3">
        <dgm:presLayoutVars>
          <dgm:chMax val="0"/>
          <dgm:chPref val="0"/>
          <dgm:bulletEnabled val="1"/>
        </dgm:presLayoutVars>
      </dgm:prSet>
      <dgm:spPr/>
    </dgm:pt>
    <dgm:pt modelId="{A32FCCF8-68A6-49B8-B074-FADDB9DA423E}" type="pres">
      <dgm:prSet presAssocID="{9D0196CC-A44B-48F2-AC7C-F50E37F7FC6C}" presName="BalanceSpacing" presStyleCnt="0"/>
      <dgm:spPr/>
    </dgm:pt>
    <dgm:pt modelId="{15C8D824-4EBD-4502-98AB-DD18C7EAEEE2}" type="pres">
      <dgm:prSet presAssocID="{9D0196CC-A44B-48F2-AC7C-F50E37F7FC6C}" presName="BalanceSpacing1" presStyleCnt="0"/>
      <dgm:spPr/>
    </dgm:pt>
    <dgm:pt modelId="{0E95A3F7-7EEE-4F71-A9AA-4A778793DC1A}" type="pres">
      <dgm:prSet presAssocID="{4215814C-175D-4864-B00A-CE3A233A2C74}" presName="Accent1Text" presStyleLbl="node1" presStyleIdx="1" presStyleCnt="6"/>
      <dgm:spPr/>
    </dgm:pt>
    <dgm:pt modelId="{306A389B-4F46-4DA1-A6E2-535A48382EDB}" type="pres">
      <dgm:prSet presAssocID="{4215814C-175D-4864-B00A-CE3A233A2C74}" presName="spaceBetweenRectangles" presStyleCnt="0"/>
      <dgm:spPr/>
    </dgm:pt>
    <dgm:pt modelId="{DBDFC83D-87FE-4FA1-B46F-AF621439D29E}" type="pres">
      <dgm:prSet presAssocID="{24498D24-9A96-4C83-9C7F-2256B7F1BF83}" presName="composite" presStyleCnt="0"/>
      <dgm:spPr/>
    </dgm:pt>
    <dgm:pt modelId="{C20DFFD9-97AE-4D27-8F84-FD30AB909DC8}" type="pres">
      <dgm:prSet presAssocID="{24498D24-9A96-4C83-9C7F-2256B7F1BF83}" presName="Parent1" presStyleLbl="node1" presStyleIdx="2" presStyleCnt="6">
        <dgm:presLayoutVars>
          <dgm:chMax val="1"/>
          <dgm:chPref val="1"/>
          <dgm:bulletEnabled val="1"/>
        </dgm:presLayoutVars>
      </dgm:prSet>
      <dgm:spPr/>
    </dgm:pt>
    <dgm:pt modelId="{E782F941-2DEC-4084-A497-A60A8AE1D6E7}" type="pres">
      <dgm:prSet presAssocID="{24498D24-9A96-4C83-9C7F-2256B7F1BF83}" presName="Childtext1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75A43B51-CADD-4DD9-9292-57A735D16848}" type="pres">
      <dgm:prSet presAssocID="{24498D24-9A96-4C83-9C7F-2256B7F1BF83}" presName="BalanceSpacing" presStyleCnt="0"/>
      <dgm:spPr/>
    </dgm:pt>
    <dgm:pt modelId="{01878FC9-3040-408C-9034-909470D13EB0}" type="pres">
      <dgm:prSet presAssocID="{24498D24-9A96-4C83-9C7F-2256B7F1BF83}" presName="BalanceSpacing1" presStyleCnt="0"/>
      <dgm:spPr/>
    </dgm:pt>
    <dgm:pt modelId="{577370A3-801D-4D41-B6DF-5CBA15358DA3}" type="pres">
      <dgm:prSet presAssocID="{9031E879-3076-4265-A515-A6CF900ED18F}" presName="Accent1Text" presStyleLbl="node1" presStyleIdx="3" presStyleCnt="6"/>
      <dgm:spPr/>
    </dgm:pt>
    <dgm:pt modelId="{69E9CA7B-CE60-4C80-B05A-1B7B79EC1058}" type="pres">
      <dgm:prSet presAssocID="{9031E879-3076-4265-A515-A6CF900ED18F}" presName="spaceBetweenRectangles" presStyleCnt="0"/>
      <dgm:spPr/>
    </dgm:pt>
    <dgm:pt modelId="{D841C36F-865F-48C1-B4EB-CD78893A13A5}" type="pres">
      <dgm:prSet presAssocID="{D69CB198-A51D-41BA-8796-07FEE5A75FA5}" presName="composite" presStyleCnt="0"/>
      <dgm:spPr/>
    </dgm:pt>
    <dgm:pt modelId="{7A67338C-8094-4C61-A454-DB974566DB02}" type="pres">
      <dgm:prSet presAssocID="{D69CB198-A51D-41BA-8796-07FEE5A75FA5}" presName="Parent1" presStyleLbl="node1" presStyleIdx="4" presStyleCnt="6" custLinFactNeighborX="-381" custLinFactNeighborY="-243">
        <dgm:presLayoutVars>
          <dgm:chMax val="1"/>
          <dgm:chPref val="1"/>
          <dgm:bulletEnabled val="1"/>
        </dgm:presLayoutVars>
      </dgm:prSet>
      <dgm:spPr/>
    </dgm:pt>
    <dgm:pt modelId="{38340BB2-02C4-4CA7-80E2-1BA98BFC2237}" type="pres">
      <dgm:prSet presAssocID="{D69CB198-A51D-41BA-8796-07FEE5A75FA5}" presName="Childtext1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AAF95DF6-253E-4AC3-BE96-F2A4781C1203}" type="pres">
      <dgm:prSet presAssocID="{D69CB198-A51D-41BA-8796-07FEE5A75FA5}" presName="BalanceSpacing" presStyleCnt="0"/>
      <dgm:spPr/>
    </dgm:pt>
    <dgm:pt modelId="{D5BB6CF1-78BA-4818-90F0-A424131810D7}" type="pres">
      <dgm:prSet presAssocID="{D69CB198-A51D-41BA-8796-07FEE5A75FA5}" presName="BalanceSpacing1" presStyleCnt="0"/>
      <dgm:spPr/>
    </dgm:pt>
    <dgm:pt modelId="{3364689E-260B-4198-8669-7B0445A4CB51}" type="pres">
      <dgm:prSet presAssocID="{C2603A2F-3541-42F3-9DA8-EAC7B993DCD4}" presName="Accent1Text" presStyleLbl="node1" presStyleIdx="5" presStyleCnt="6"/>
      <dgm:spPr/>
    </dgm:pt>
  </dgm:ptLst>
  <dgm:cxnLst>
    <dgm:cxn modelId="{362F8619-F56B-43B8-B507-E359A1301415}" type="presOf" srcId="{24498D24-9A96-4C83-9C7F-2256B7F1BF83}" destId="{C20DFFD9-97AE-4D27-8F84-FD30AB909DC8}" srcOrd="0" destOrd="0" presId="urn:microsoft.com/office/officeart/2008/layout/AlternatingHexagons"/>
    <dgm:cxn modelId="{90224827-F580-452F-A5F3-285E8B9C8CB2}" type="presOf" srcId="{A66B9DE3-BA14-4490-8A8B-144399C9924C}" destId="{E782F941-2DEC-4084-A497-A60A8AE1D6E7}" srcOrd="0" destOrd="0" presId="urn:microsoft.com/office/officeart/2008/layout/AlternatingHexagons"/>
    <dgm:cxn modelId="{0BBE8D3D-9347-4E99-B993-1B215D5606D7}" type="presOf" srcId="{9031E879-3076-4265-A515-A6CF900ED18F}" destId="{577370A3-801D-4D41-B6DF-5CBA15358DA3}" srcOrd="0" destOrd="0" presId="urn:microsoft.com/office/officeart/2008/layout/AlternatingHexagons"/>
    <dgm:cxn modelId="{9E855D40-4FFB-4ACC-B2F1-FDF6691E2A87}" srcId="{D69CB198-A51D-41BA-8796-07FEE5A75FA5}" destId="{AF8422CA-3EF0-4A80-8245-5B2ED4397A97}" srcOrd="0" destOrd="0" parTransId="{243D8FDE-B391-43CE-AA92-CA02BE1671BC}" sibTransId="{B86BC155-D09C-49EC-B936-3C36C5D76998}"/>
    <dgm:cxn modelId="{D498D740-B76E-4125-A2AC-0B97591D99FB}" srcId="{A800A996-2D12-4624-8A39-1D2D2CC5D38F}" destId="{24498D24-9A96-4C83-9C7F-2256B7F1BF83}" srcOrd="1" destOrd="0" parTransId="{B7C57730-C4A0-4786-8FAF-EF7579D5CA02}" sibTransId="{9031E879-3076-4265-A515-A6CF900ED18F}"/>
    <dgm:cxn modelId="{CDE25A5F-9F82-4013-B220-E41936747562}" srcId="{A800A996-2D12-4624-8A39-1D2D2CC5D38F}" destId="{D69CB198-A51D-41BA-8796-07FEE5A75FA5}" srcOrd="2" destOrd="0" parTransId="{35BDAFA8-A156-41A5-84B4-AC1F987AB4B7}" sibTransId="{C2603A2F-3541-42F3-9DA8-EAC7B993DCD4}"/>
    <dgm:cxn modelId="{0A3B3868-5F46-4F2F-BD9B-55254FA279F6}" type="presOf" srcId="{A800A996-2D12-4624-8A39-1D2D2CC5D38F}" destId="{6B6FAF5D-84A5-40F0-A388-B8C639FC7A28}" srcOrd="0" destOrd="0" presId="urn:microsoft.com/office/officeart/2008/layout/AlternatingHexagons"/>
    <dgm:cxn modelId="{C11A1959-9681-4F6C-985A-B50A53EE08CE}" srcId="{24498D24-9A96-4C83-9C7F-2256B7F1BF83}" destId="{A66B9DE3-BA14-4490-8A8B-144399C9924C}" srcOrd="0" destOrd="0" parTransId="{74279606-2828-44DD-A779-1A6D06EBF77B}" sibTransId="{80CB621E-E8ED-4F5E-A985-8C064B12F3A3}"/>
    <dgm:cxn modelId="{1DB40F83-A899-44A7-8D1A-54A84309D1DE}" srcId="{A800A996-2D12-4624-8A39-1D2D2CC5D38F}" destId="{9D0196CC-A44B-48F2-AC7C-F50E37F7FC6C}" srcOrd="0" destOrd="0" parTransId="{DBE98559-B159-4783-AA09-11790E3834F3}" sibTransId="{4215814C-175D-4864-B00A-CE3A233A2C74}"/>
    <dgm:cxn modelId="{EDB85993-0D43-4145-B9B3-020A208643C0}" srcId="{9D0196CC-A44B-48F2-AC7C-F50E37F7FC6C}" destId="{B11F3783-D63B-4241-A8FE-4123645E727C}" srcOrd="0" destOrd="0" parTransId="{7653368A-FF2B-48A4-837D-EADB9070AC03}" sibTransId="{D9727D45-DC20-47EF-8BB2-83D56002A457}"/>
    <dgm:cxn modelId="{6312C0A7-0F3A-4CA9-B3BA-8F51CC41B4E3}" type="presOf" srcId="{9D0196CC-A44B-48F2-AC7C-F50E37F7FC6C}" destId="{818393C5-6077-4D59-97C6-39B6EED579B2}" srcOrd="0" destOrd="0" presId="urn:microsoft.com/office/officeart/2008/layout/AlternatingHexagons"/>
    <dgm:cxn modelId="{00C5CAB5-DE01-485C-B20F-32367CEBFB8D}" type="presOf" srcId="{AF8422CA-3EF0-4A80-8245-5B2ED4397A97}" destId="{38340BB2-02C4-4CA7-80E2-1BA98BFC2237}" srcOrd="0" destOrd="0" presId="urn:microsoft.com/office/officeart/2008/layout/AlternatingHexagons"/>
    <dgm:cxn modelId="{56671BB8-8313-45F7-9D86-FF11898BFC8B}" type="presOf" srcId="{C2603A2F-3541-42F3-9DA8-EAC7B993DCD4}" destId="{3364689E-260B-4198-8669-7B0445A4CB51}" srcOrd="0" destOrd="0" presId="urn:microsoft.com/office/officeart/2008/layout/AlternatingHexagons"/>
    <dgm:cxn modelId="{B7E0A6BB-9FD3-4FC4-85C0-3F812A483B7A}" type="presOf" srcId="{4215814C-175D-4864-B00A-CE3A233A2C74}" destId="{0E95A3F7-7EEE-4F71-A9AA-4A778793DC1A}" srcOrd="0" destOrd="0" presId="urn:microsoft.com/office/officeart/2008/layout/AlternatingHexagons"/>
    <dgm:cxn modelId="{3E5F54CD-9DFF-4421-9372-FC7A714D06ED}" type="presOf" srcId="{D69CB198-A51D-41BA-8796-07FEE5A75FA5}" destId="{7A67338C-8094-4C61-A454-DB974566DB02}" srcOrd="0" destOrd="0" presId="urn:microsoft.com/office/officeart/2008/layout/AlternatingHexagons"/>
    <dgm:cxn modelId="{DDC82FFE-B70E-4EBE-BF1E-40F70DCC18B9}" type="presOf" srcId="{B11F3783-D63B-4241-A8FE-4123645E727C}" destId="{22F530E0-88A5-4877-9E1D-D0AB57726767}" srcOrd="0" destOrd="0" presId="urn:microsoft.com/office/officeart/2008/layout/AlternatingHexagons"/>
    <dgm:cxn modelId="{229CBAEA-B9CC-4103-AB92-B8EE398315C4}" type="presParOf" srcId="{6B6FAF5D-84A5-40F0-A388-B8C639FC7A28}" destId="{6B8BB6B6-F834-41C1-8DEC-C1F0162C495B}" srcOrd="0" destOrd="0" presId="urn:microsoft.com/office/officeart/2008/layout/AlternatingHexagons"/>
    <dgm:cxn modelId="{8474F57A-5A91-42BD-B7C9-BFC86346DFF2}" type="presParOf" srcId="{6B8BB6B6-F834-41C1-8DEC-C1F0162C495B}" destId="{818393C5-6077-4D59-97C6-39B6EED579B2}" srcOrd="0" destOrd="0" presId="urn:microsoft.com/office/officeart/2008/layout/AlternatingHexagons"/>
    <dgm:cxn modelId="{A0EED625-197A-4185-AD40-82A6C3A01B41}" type="presParOf" srcId="{6B8BB6B6-F834-41C1-8DEC-C1F0162C495B}" destId="{22F530E0-88A5-4877-9E1D-D0AB57726767}" srcOrd="1" destOrd="0" presId="urn:microsoft.com/office/officeart/2008/layout/AlternatingHexagons"/>
    <dgm:cxn modelId="{60FF803D-5C81-4B3A-94B9-9C6ED5F1422D}" type="presParOf" srcId="{6B8BB6B6-F834-41C1-8DEC-C1F0162C495B}" destId="{A32FCCF8-68A6-49B8-B074-FADDB9DA423E}" srcOrd="2" destOrd="0" presId="urn:microsoft.com/office/officeart/2008/layout/AlternatingHexagons"/>
    <dgm:cxn modelId="{73D30544-919E-4BDA-AA9B-7760BEF4CCEC}" type="presParOf" srcId="{6B8BB6B6-F834-41C1-8DEC-C1F0162C495B}" destId="{15C8D824-4EBD-4502-98AB-DD18C7EAEEE2}" srcOrd="3" destOrd="0" presId="urn:microsoft.com/office/officeart/2008/layout/AlternatingHexagons"/>
    <dgm:cxn modelId="{C92B41F9-E1CC-4F36-9EBE-1FB6D78BAD76}" type="presParOf" srcId="{6B8BB6B6-F834-41C1-8DEC-C1F0162C495B}" destId="{0E95A3F7-7EEE-4F71-A9AA-4A778793DC1A}" srcOrd="4" destOrd="0" presId="urn:microsoft.com/office/officeart/2008/layout/AlternatingHexagons"/>
    <dgm:cxn modelId="{ABCC1005-DBB4-4547-91E5-5FE1512D3BA2}" type="presParOf" srcId="{6B6FAF5D-84A5-40F0-A388-B8C639FC7A28}" destId="{306A389B-4F46-4DA1-A6E2-535A48382EDB}" srcOrd="1" destOrd="0" presId="urn:microsoft.com/office/officeart/2008/layout/AlternatingHexagons"/>
    <dgm:cxn modelId="{C0B30D76-3D17-43B9-9C5F-6F40681DE75C}" type="presParOf" srcId="{6B6FAF5D-84A5-40F0-A388-B8C639FC7A28}" destId="{DBDFC83D-87FE-4FA1-B46F-AF621439D29E}" srcOrd="2" destOrd="0" presId="urn:microsoft.com/office/officeart/2008/layout/AlternatingHexagons"/>
    <dgm:cxn modelId="{7A7A3F7A-16AF-4DCC-ACAA-9DAEC211D070}" type="presParOf" srcId="{DBDFC83D-87FE-4FA1-B46F-AF621439D29E}" destId="{C20DFFD9-97AE-4D27-8F84-FD30AB909DC8}" srcOrd="0" destOrd="0" presId="urn:microsoft.com/office/officeart/2008/layout/AlternatingHexagons"/>
    <dgm:cxn modelId="{D5BF1EA4-29C7-4BEB-B0F7-A1AC78BC5BF4}" type="presParOf" srcId="{DBDFC83D-87FE-4FA1-B46F-AF621439D29E}" destId="{E782F941-2DEC-4084-A497-A60A8AE1D6E7}" srcOrd="1" destOrd="0" presId="urn:microsoft.com/office/officeart/2008/layout/AlternatingHexagons"/>
    <dgm:cxn modelId="{5ED51346-A06A-4EE7-8908-6B5BF72914BB}" type="presParOf" srcId="{DBDFC83D-87FE-4FA1-B46F-AF621439D29E}" destId="{75A43B51-CADD-4DD9-9292-57A735D16848}" srcOrd="2" destOrd="0" presId="urn:microsoft.com/office/officeart/2008/layout/AlternatingHexagons"/>
    <dgm:cxn modelId="{757A179A-162D-4487-AE50-56B010F1FD39}" type="presParOf" srcId="{DBDFC83D-87FE-4FA1-B46F-AF621439D29E}" destId="{01878FC9-3040-408C-9034-909470D13EB0}" srcOrd="3" destOrd="0" presId="urn:microsoft.com/office/officeart/2008/layout/AlternatingHexagons"/>
    <dgm:cxn modelId="{FB1594E9-1D41-43DF-8151-AA8FE2B0115E}" type="presParOf" srcId="{DBDFC83D-87FE-4FA1-B46F-AF621439D29E}" destId="{577370A3-801D-4D41-B6DF-5CBA15358DA3}" srcOrd="4" destOrd="0" presId="urn:microsoft.com/office/officeart/2008/layout/AlternatingHexagons"/>
    <dgm:cxn modelId="{E39061BC-9901-47E7-BA2B-8A44F13714A0}" type="presParOf" srcId="{6B6FAF5D-84A5-40F0-A388-B8C639FC7A28}" destId="{69E9CA7B-CE60-4C80-B05A-1B7B79EC1058}" srcOrd="3" destOrd="0" presId="urn:microsoft.com/office/officeart/2008/layout/AlternatingHexagons"/>
    <dgm:cxn modelId="{407EED9D-C318-4B3E-893E-980DC2D10826}" type="presParOf" srcId="{6B6FAF5D-84A5-40F0-A388-B8C639FC7A28}" destId="{D841C36F-865F-48C1-B4EB-CD78893A13A5}" srcOrd="4" destOrd="0" presId="urn:microsoft.com/office/officeart/2008/layout/AlternatingHexagons"/>
    <dgm:cxn modelId="{E826B448-5170-4199-A258-B665FFA941E4}" type="presParOf" srcId="{D841C36F-865F-48C1-B4EB-CD78893A13A5}" destId="{7A67338C-8094-4C61-A454-DB974566DB02}" srcOrd="0" destOrd="0" presId="urn:microsoft.com/office/officeart/2008/layout/AlternatingHexagons"/>
    <dgm:cxn modelId="{5B47419D-D164-4FC9-9E73-5124CBD381B6}" type="presParOf" srcId="{D841C36F-865F-48C1-B4EB-CD78893A13A5}" destId="{38340BB2-02C4-4CA7-80E2-1BA98BFC2237}" srcOrd="1" destOrd="0" presId="urn:microsoft.com/office/officeart/2008/layout/AlternatingHexagons"/>
    <dgm:cxn modelId="{5F177542-A273-4B16-AA3C-0729422040F3}" type="presParOf" srcId="{D841C36F-865F-48C1-B4EB-CD78893A13A5}" destId="{AAF95DF6-253E-4AC3-BE96-F2A4781C1203}" srcOrd="2" destOrd="0" presId="urn:microsoft.com/office/officeart/2008/layout/AlternatingHexagons"/>
    <dgm:cxn modelId="{C8DE2B61-B73A-4BF9-BA51-2A9CD9913D8F}" type="presParOf" srcId="{D841C36F-865F-48C1-B4EB-CD78893A13A5}" destId="{D5BB6CF1-78BA-4818-90F0-A424131810D7}" srcOrd="3" destOrd="0" presId="urn:microsoft.com/office/officeart/2008/layout/AlternatingHexagons"/>
    <dgm:cxn modelId="{EA66CB79-03EA-4509-B214-963BC640809B}" type="presParOf" srcId="{D841C36F-865F-48C1-B4EB-CD78893A13A5}" destId="{3364689E-260B-4198-8669-7B0445A4CB51}" srcOrd="4" destOrd="0" presId="urn:microsoft.com/office/officeart/2008/layout/AlternatingHexagons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BB7301C-772D-4FA6-86BD-84EB6C13A83E}" type="doc">
      <dgm:prSet loTypeId="urn:microsoft.com/office/officeart/2005/8/layout/vList3" loCatId="list" qsTypeId="urn:microsoft.com/office/officeart/2005/8/quickstyle/simple4" qsCatId="simple" csTypeId="urn:microsoft.com/office/officeart/2005/8/colors/colorful5" csCatId="colorful" phldr="1"/>
      <dgm:spPr/>
    </dgm:pt>
    <dgm:pt modelId="{8C03162D-D182-45D7-B7CA-5DD620308C6B}">
      <dgm:prSet phldrT="[Văn bản]" custT="1"/>
      <dgm:spPr/>
      <dgm:t>
        <a:bodyPr spcFirstLastPara="0" vert="horz" wrap="square" lIns="504592" tIns="121920" rIns="227584" bIns="121920" numCol="1" spcCol="1270" anchor="ctr" anchorCtr="0"/>
        <a:lstStyle/>
        <a:p>
          <a:r>
            <a:rPr lang="vi-VN" sz="2800" kern="1200" dirty="0">
              <a:solidFill>
                <a:schemeClr val="tx1"/>
              </a:solidFill>
              <a:latin typeface="+mj-lt"/>
            </a:rPr>
            <a:t>API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cuả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thư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viện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phần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mền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hay </a:t>
          </a:r>
          <a:r>
            <a:rPr lang="vi-VN" sz="2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rPr>
            <a:t>framework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25250822-9AF4-46EC-B53C-86739771CFAB}" type="parTrans" cxnId="{3C4A83F6-EBB9-44E8-8030-D850D9FE0F76}">
      <dgm:prSet/>
      <dgm:spPr/>
      <dgm:t>
        <a:bodyPr/>
        <a:lstStyle/>
        <a:p>
          <a:endParaRPr lang="en-US"/>
        </a:p>
      </dgm:t>
    </dgm:pt>
    <dgm:pt modelId="{9224A735-1AFC-4B35-B39D-802D0A92E2EA}" type="sibTrans" cxnId="{3C4A83F6-EBB9-44E8-8030-D850D9FE0F76}">
      <dgm:prSet/>
      <dgm:spPr/>
      <dgm:t>
        <a:bodyPr/>
        <a:lstStyle/>
        <a:p>
          <a:endParaRPr lang="en-US"/>
        </a:p>
      </dgm:t>
    </dgm:pt>
    <dgm:pt modelId="{2D330945-4B34-4B66-8FB9-2CD556B7E1D5}">
      <dgm:prSet phldrT="[Văn bản]" custT="1"/>
      <dgm:spPr/>
      <dgm:t>
        <a:bodyPr spcFirstLastPara="0" vert="horz" wrap="square" lIns="504592" tIns="121920" rIns="227584" bIns="121920" numCol="1" spcCol="1270" anchor="ctr" anchorCtr="0"/>
        <a:lstStyle/>
        <a:p>
          <a:r>
            <a:rPr lang="vi-VN" sz="2800" kern="1200" dirty="0">
              <a:solidFill>
                <a:schemeClr val="tx1"/>
              </a:solidFill>
              <a:latin typeface="+mj-lt"/>
            </a:rPr>
            <a:t>API</a:t>
          </a:r>
          <a:r>
            <a:rPr lang="vi-VN" sz="2800" kern="1200" dirty="0">
              <a:solidFill>
                <a:schemeClr val="tx1"/>
              </a:solidFill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rPr>
            <a:t>Key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+mn-cs"/>
          </a:endParaRPr>
        </a:p>
      </dgm:t>
    </dgm:pt>
    <dgm:pt modelId="{AB4B139D-BB79-4956-A741-275B492BE648}" type="parTrans" cxnId="{AED72B27-F86B-4523-9CD8-881D4C833BB8}">
      <dgm:prSet/>
      <dgm:spPr/>
      <dgm:t>
        <a:bodyPr/>
        <a:lstStyle/>
        <a:p>
          <a:endParaRPr lang="en-US"/>
        </a:p>
      </dgm:t>
    </dgm:pt>
    <dgm:pt modelId="{A0517DF9-DCE2-4258-8437-31746254509C}" type="sibTrans" cxnId="{AED72B27-F86B-4523-9CD8-881D4C833BB8}">
      <dgm:prSet/>
      <dgm:spPr/>
      <dgm:t>
        <a:bodyPr/>
        <a:lstStyle/>
        <a:p>
          <a:endParaRPr lang="en-US"/>
        </a:p>
      </dgm:t>
    </dgm:pt>
    <dgm:pt modelId="{ECF2A093-7B3A-4DDD-90D8-E3A7594F81E8}" type="pres">
      <dgm:prSet presAssocID="{EBB7301C-772D-4FA6-86BD-84EB6C13A83E}" presName="linearFlow" presStyleCnt="0">
        <dgm:presLayoutVars>
          <dgm:dir val="rev"/>
          <dgm:resizeHandles val="exact"/>
        </dgm:presLayoutVars>
      </dgm:prSet>
      <dgm:spPr/>
    </dgm:pt>
    <dgm:pt modelId="{4DDCCD01-DECE-44B9-8ACF-389983CA8770}" type="pres">
      <dgm:prSet presAssocID="{8C03162D-D182-45D7-B7CA-5DD620308C6B}" presName="composite" presStyleCnt="0"/>
      <dgm:spPr/>
    </dgm:pt>
    <dgm:pt modelId="{7B0B52FC-406E-48F6-A711-CAFBD5204752}" type="pres">
      <dgm:prSet presAssocID="{8C03162D-D182-45D7-B7CA-5DD620308C6B}" presName="imgShp" presStyleLbl="fgImgPlace1" presStyleIdx="0" presStyleCnt="2" custLinFactNeighborX="-815" custLinFactNeighborY="81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Sách"/>
        </a:ext>
      </dgm:extLst>
    </dgm:pt>
    <dgm:pt modelId="{96F33B3C-4EAA-40BD-BA13-F9EA279FD9A3}" type="pres">
      <dgm:prSet presAssocID="{8C03162D-D182-45D7-B7CA-5DD620308C6B}" presName="txShp" presStyleLbl="node1" presStyleIdx="0" presStyleCnt="2">
        <dgm:presLayoutVars>
          <dgm:bulletEnabled val="1"/>
        </dgm:presLayoutVars>
      </dgm:prSet>
      <dgm:spPr>
        <a:xfrm>
          <a:off x="887749" y="949"/>
          <a:ext cx="4684080" cy="1168303"/>
        </a:xfrm>
        <a:prstGeom prst="homePlate">
          <a:avLst/>
        </a:prstGeom>
      </dgm:spPr>
    </dgm:pt>
    <dgm:pt modelId="{08067109-6496-4C36-9BDD-596DCC9AF7CE}" type="pres">
      <dgm:prSet presAssocID="{9224A735-1AFC-4B35-B39D-802D0A92E2EA}" presName="spacing" presStyleCnt="0"/>
      <dgm:spPr/>
    </dgm:pt>
    <dgm:pt modelId="{FCDAAD17-5FB1-4CF2-9000-B906D4ECBD6C}" type="pres">
      <dgm:prSet presAssocID="{2D330945-4B34-4B66-8FB9-2CD556B7E1D5}" presName="composite" presStyleCnt="0"/>
      <dgm:spPr/>
    </dgm:pt>
    <dgm:pt modelId="{F55FF29B-5078-4F39-BCCE-00E9822CABA0}" type="pres">
      <dgm:prSet presAssocID="{2D330945-4B34-4B66-8FB9-2CD556B7E1D5}" presName="imgShp" presStyleLbl="fgImgPlac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ìa khóa"/>
        </a:ext>
      </dgm:extLst>
    </dgm:pt>
    <dgm:pt modelId="{D5ABF735-DE58-483D-A37E-539833777F7B}" type="pres">
      <dgm:prSet presAssocID="{2D330945-4B34-4B66-8FB9-2CD556B7E1D5}" presName="txShp" presStyleLbl="node1" presStyleIdx="1" presStyleCnt="2" custLinFactNeighborY="1857">
        <dgm:presLayoutVars>
          <dgm:bulletEnabled val="1"/>
        </dgm:presLayoutVars>
      </dgm:prSet>
      <dgm:spPr>
        <a:xfrm>
          <a:off x="887749" y="1500549"/>
          <a:ext cx="4684080" cy="1168303"/>
        </a:xfrm>
        <a:prstGeom prst="homePlate">
          <a:avLst/>
        </a:prstGeom>
      </dgm:spPr>
    </dgm:pt>
  </dgm:ptLst>
  <dgm:cxnLst>
    <dgm:cxn modelId="{C3DFEA00-D321-4AE9-9260-4F21E7224B55}" type="presOf" srcId="{2D330945-4B34-4B66-8FB9-2CD556B7E1D5}" destId="{D5ABF735-DE58-483D-A37E-539833777F7B}" srcOrd="0" destOrd="0" presId="urn:microsoft.com/office/officeart/2005/8/layout/vList3"/>
    <dgm:cxn modelId="{AED72B27-F86B-4523-9CD8-881D4C833BB8}" srcId="{EBB7301C-772D-4FA6-86BD-84EB6C13A83E}" destId="{2D330945-4B34-4B66-8FB9-2CD556B7E1D5}" srcOrd="1" destOrd="0" parTransId="{AB4B139D-BB79-4956-A741-275B492BE648}" sibTransId="{A0517DF9-DCE2-4258-8437-31746254509C}"/>
    <dgm:cxn modelId="{7106FF8E-63BD-47A5-8C88-E15C5CFA9791}" type="presOf" srcId="{EBB7301C-772D-4FA6-86BD-84EB6C13A83E}" destId="{ECF2A093-7B3A-4DDD-90D8-E3A7594F81E8}" srcOrd="0" destOrd="0" presId="urn:microsoft.com/office/officeart/2005/8/layout/vList3"/>
    <dgm:cxn modelId="{3C4A83F6-EBB9-44E8-8030-D850D9FE0F76}" srcId="{EBB7301C-772D-4FA6-86BD-84EB6C13A83E}" destId="{8C03162D-D182-45D7-B7CA-5DD620308C6B}" srcOrd="0" destOrd="0" parTransId="{25250822-9AF4-46EC-B53C-86739771CFAB}" sibTransId="{9224A735-1AFC-4B35-B39D-802D0A92E2EA}"/>
    <dgm:cxn modelId="{C4D665FC-37A0-414E-BBE2-6C9F204208C3}" type="presOf" srcId="{8C03162D-D182-45D7-B7CA-5DD620308C6B}" destId="{96F33B3C-4EAA-40BD-BA13-F9EA279FD9A3}" srcOrd="0" destOrd="0" presId="urn:microsoft.com/office/officeart/2005/8/layout/vList3"/>
    <dgm:cxn modelId="{A4F2C881-C90F-43F7-8B5D-419A2ACA9BC5}" type="presParOf" srcId="{ECF2A093-7B3A-4DDD-90D8-E3A7594F81E8}" destId="{4DDCCD01-DECE-44B9-8ACF-389983CA8770}" srcOrd="0" destOrd="0" presId="urn:microsoft.com/office/officeart/2005/8/layout/vList3"/>
    <dgm:cxn modelId="{70F72161-CC15-4F24-82CE-A0B0DC511F21}" type="presParOf" srcId="{4DDCCD01-DECE-44B9-8ACF-389983CA8770}" destId="{7B0B52FC-406E-48F6-A711-CAFBD5204752}" srcOrd="0" destOrd="0" presId="urn:microsoft.com/office/officeart/2005/8/layout/vList3"/>
    <dgm:cxn modelId="{5BB18733-E2CF-42CA-9C0A-5B1D257DCF77}" type="presParOf" srcId="{4DDCCD01-DECE-44B9-8ACF-389983CA8770}" destId="{96F33B3C-4EAA-40BD-BA13-F9EA279FD9A3}" srcOrd="1" destOrd="0" presId="urn:microsoft.com/office/officeart/2005/8/layout/vList3"/>
    <dgm:cxn modelId="{F59F8DF6-81F1-40C1-B9DF-72F9D927F092}" type="presParOf" srcId="{ECF2A093-7B3A-4DDD-90D8-E3A7594F81E8}" destId="{08067109-6496-4C36-9BDD-596DCC9AF7CE}" srcOrd="1" destOrd="0" presId="urn:microsoft.com/office/officeart/2005/8/layout/vList3"/>
    <dgm:cxn modelId="{11C122BC-5C12-4AF8-B4A9-A620909CDB8F}" type="presParOf" srcId="{ECF2A093-7B3A-4DDD-90D8-E3A7594F81E8}" destId="{FCDAAD17-5FB1-4CF2-9000-B906D4ECBD6C}" srcOrd="2" destOrd="0" presId="urn:microsoft.com/office/officeart/2005/8/layout/vList3"/>
    <dgm:cxn modelId="{E935E05C-A797-4638-9512-F50B9019AAD2}" type="presParOf" srcId="{FCDAAD17-5FB1-4CF2-9000-B906D4ECBD6C}" destId="{F55FF29B-5078-4F39-BCCE-00E9822CABA0}" srcOrd="0" destOrd="0" presId="urn:microsoft.com/office/officeart/2005/8/layout/vList3"/>
    <dgm:cxn modelId="{975B456E-C5B4-4322-8CC3-D504A8D0D728}" type="presParOf" srcId="{FCDAAD17-5FB1-4CF2-9000-B906D4ECBD6C}" destId="{D5ABF735-DE58-483D-A37E-539833777F7B}" srcOrd="1" destOrd="0" presId="urn:microsoft.com/office/officeart/2005/8/layout/vList3"/>
  </dgm:cxnLst>
  <dgm:bg>
    <a:effectLst>
      <a:softEdge rad="12700"/>
    </a:effectLst>
  </dgm:bg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1EE3C95-25E4-45D8-BEB3-96CCFDE630CF}" type="doc">
      <dgm:prSet loTypeId="urn:microsoft.com/office/officeart/2005/8/layout/chevron2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FE821EFF-7196-4414-9028-3DDDE1DD0AD3}">
      <dgm:prSet phldrT="[Văn bản]"/>
      <dgm:spPr/>
      <dgm:t>
        <a:bodyPr/>
        <a:lstStyle/>
        <a:p>
          <a:r>
            <a:rPr lang="vi-VN" dirty="0"/>
            <a:t>1</a:t>
          </a:r>
          <a:endParaRPr lang="en-US" dirty="0"/>
        </a:p>
      </dgm:t>
    </dgm:pt>
    <dgm:pt modelId="{927B2E19-E902-47AB-AD48-E866ADAC25A1}" type="parTrans" cxnId="{60E32F90-72C6-4A21-8514-2C03B6E42289}">
      <dgm:prSet/>
      <dgm:spPr/>
      <dgm:t>
        <a:bodyPr/>
        <a:lstStyle/>
        <a:p>
          <a:endParaRPr lang="en-US"/>
        </a:p>
      </dgm:t>
    </dgm:pt>
    <dgm:pt modelId="{0EB84A50-A96D-4400-A7D7-DDFDC7114D22}" type="sibTrans" cxnId="{60E32F90-72C6-4A21-8514-2C03B6E42289}">
      <dgm:prSet/>
      <dgm:spPr/>
      <dgm:t>
        <a:bodyPr/>
        <a:lstStyle/>
        <a:p>
          <a:endParaRPr lang="en-US"/>
        </a:p>
      </dgm:t>
    </dgm:pt>
    <dgm:pt modelId="{2F00D1F7-0B0A-4195-9EBB-08FE1C1A6A19}">
      <dgm:prSet phldrT="[Văn bản]" custT="1"/>
      <dgm:spPr>
        <a:solidFill>
          <a:schemeClr val="accent2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vi-VN" sz="3700" dirty="0" err="1">
              <a:latin typeface="+mj-lt"/>
            </a:rPr>
            <a:t>Tự</a:t>
          </a:r>
          <a:r>
            <a:rPr lang="vi-VN" sz="3700" dirty="0">
              <a:latin typeface="+mj-lt"/>
            </a:rPr>
            <a:t> </a:t>
          </a:r>
          <a:r>
            <a:rPr lang="vi-VN" sz="3700" dirty="0" err="1">
              <a:latin typeface="+mj-lt"/>
            </a:rPr>
            <a:t>động</a:t>
          </a:r>
          <a:r>
            <a:rPr lang="vi-VN" sz="3700" dirty="0">
              <a:latin typeface="+mj-lt"/>
            </a:rPr>
            <a:t> </a:t>
          </a:r>
          <a:r>
            <a:rPr lang="vi-VN" sz="3700" dirty="0" err="1">
              <a:latin typeface="+mj-lt"/>
            </a:rPr>
            <a:t>hóa</a:t>
          </a:r>
          <a:r>
            <a:rPr lang="vi-VN" sz="3700" dirty="0">
              <a:latin typeface="+mj-lt"/>
            </a:rPr>
            <a:t> </a:t>
          </a:r>
          <a:r>
            <a:rPr lang="vi-VN" sz="3700" dirty="0" err="1">
              <a:latin typeface="+mj-lt"/>
            </a:rPr>
            <a:t>sản</a:t>
          </a:r>
          <a:r>
            <a:rPr lang="vi-VN" sz="3700" dirty="0">
              <a:latin typeface="+mj-lt"/>
            </a:rPr>
            <a:t> </a:t>
          </a:r>
          <a:r>
            <a:rPr lang="vi-VN" sz="3700" dirty="0" err="1">
              <a:latin typeface="+mj-lt"/>
            </a:rPr>
            <a:t>phẩm</a:t>
          </a:r>
          <a:endParaRPr lang="en-US" sz="3700" dirty="0">
            <a:latin typeface="+mj-lt"/>
          </a:endParaRPr>
        </a:p>
      </dgm:t>
    </dgm:pt>
    <dgm:pt modelId="{31C755FB-E960-45C3-ADAD-B5066DA906A0}" type="parTrans" cxnId="{DE509CEA-E57E-4419-8EAB-A3540DDE4FA3}">
      <dgm:prSet/>
      <dgm:spPr/>
      <dgm:t>
        <a:bodyPr/>
        <a:lstStyle/>
        <a:p>
          <a:endParaRPr lang="en-US"/>
        </a:p>
      </dgm:t>
    </dgm:pt>
    <dgm:pt modelId="{E9C95324-28F8-47A0-9CDB-DDCB6B5AFAF2}" type="sibTrans" cxnId="{DE509CEA-E57E-4419-8EAB-A3540DDE4FA3}">
      <dgm:prSet/>
      <dgm:spPr/>
      <dgm:t>
        <a:bodyPr/>
        <a:lstStyle/>
        <a:p>
          <a:endParaRPr lang="en-US"/>
        </a:p>
      </dgm:t>
    </dgm:pt>
    <dgm:pt modelId="{1431291B-04A1-418F-A5C1-E279EFBEEFC3}">
      <dgm:prSet phldrT="[Văn bản]"/>
      <dgm:spPr/>
      <dgm:t>
        <a:bodyPr/>
        <a:lstStyle/>
        <a:p>
          <a:r>
            <a:rPr lang="vi-VN" dirty="0"/>
            <a:t>2</a:t>
          </a:r>
          <a:endParaRPr lang="en-US" dirty="0"/>
        </a:p>
      </dgm:t>
    </dgm:pt>
    <dgm:pt modelId="{8E62E149-92CF-489F-AFE5-9FE237FC79FE}" type="parTrans" cxnId="{CFB65294-3187-4654-9243-2897726D875A}">
      <dgm:prSet/>
      <dgm:spPr/>
      <dgm:t>
        <a:bodyPr/>
        <a:lstStyle/>
        <a:p>
          <a:endParaRPr lang="en-US"/>
        </a:p>
      </dgm:t>
    </dgm:pt>
    <dgm:pt modelId="{AF04112B-2C76-4DE0-BBFB-957F04BD107F}" type="sibTrans" cxnId="{CFB65294-3187-4654-9243-2897726D875A}">
      <dgm:prSet/>
      <dgm:spPr/>
      <dgm:t>
        <a:bodyPr/>
        <a:lstStyle/>
        <a:p>
          <a:endParaRPr lang="en-US"/>
        </a:p>
      </dgm:t>
    </dgm:pt>
    <dgm:pt modelId="{497735BE-2003-46BF-BDDB-C9938A4B07A5}">
      <dgm:prSet phldrT="[Văn bản]"/>
      <dgm:spPr>
        <a:solidFill>
          <a:schemeClr val="accent3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vi-VN" dirty="0" err="1">
              <a:latin typeface="+mj-lt"/>
            </a:rPr>
            <a:t>Khả</a:t>
          </a:r>
          <a:r>
            <a:rPr lang="vi-VN" dirty="0">
              <a:latin typeface="+mj-lt"/>
            </a:rPr>
            <a:t> năng </a:t>
          </a:r>
          <a:r>
            <a:rPr lang="vi-VN" dirty="0" err="1">
              <a:latin typeface="+mj-lt"/>
            </a:rPr>
            <a:t>tích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hợp</a:t>
          </a:r>
          <a:r>
            <a:rPr lang="vi-VN" dirty="0">
              <a:latin typeface="+mj-lt"/>
            </a:rPr>
            <a:t> linh </a:t>
          </a:r>
          <a:r>
            <a:rPr lang="vi-VN" dirty="0" err="1">
              <a:latin typeface="+mj-lt"/>
            </a:rPr>
            <a:t>động</a:t>
          </a:r>
          <a:endParaRPr lang="en-US" dirty="0">
            <a:latin typeface="+mj-lt"/>
          </a:endParaRPr>
        </a:p>
      </dgm:t>
    </dgm:pt>
    <dgm:pt modelId="{035E9070-E2F9-455F-9D42-9EBB1F9C3D82}" type="parTrans" cxnId="{AD32A681-8190-4794-9C16-531A515E9ACD}">
      <dgm:prSet/>
      <dgm:spPr/>
      <dgm:t>
        <a:bodyPr/>
        <a:lstStyle/>
        <a:p>
          <a:endParaRPr lang="en-US"/>
        </a:p>
      </dgm:t>
    </dgm:pt>
    <dgm:pt modelId="{210B4034-000A-4CE9-A530-1B7170895DD6}" type="sibTrans" cxnId="{AD32A681-8190-4794-9C16-531A515E9ACD}">
      <dgm:prSet/>
      <dgm:spPr/>
      <dgm:t>
        <a:bodyPr/>
        <a:lstStyle/>
        <a:p>
          <a:endParaRPr lang="en-US"/>
        </a:p>
      </dgm:t>
    </dgm:pt>
    <dgm:pt modelId="{E7606A03-97B1-42CD-A1E0-523AA2B796F0}">
      <dgm:prSet phldrT="[Văn bản]"/>
      <dgm:spPr/>
      <dgm:t>
        <a:bodyPr/>
        <a:lstStyle/>
        <a:p>
          <a:r>
            <a:rPr lang="vi-VN" dirty="0"/>
            <a:t>3</a:t>
          </a:r>
          <a:endParaRPr lang="en-US" dirty="0"/>
        </a:p>
      </dgm:t>
    </dgm:pt>
    <dgm:pt modelId="{29BAFED7-A40B-4B9C-A822-5A6134866C14}" type="parTrans" cxnId="{442FF88F-A857-45D4-8917-85E96B8BAC0E}">
      <dgm:prSet/>
      <dgm:spPr/>
      <dgm:t>
        <a:bodyPr/>
        <a:lstStyle/>
        <a:p>
          <a:endParaRPr lang="en-US"/>
        </a:p>
      </dgm:t>
    </dgm:pt>
    <dgm:pt modelId="{38350FC0-B3F4-46D2-8462-13E3BD64FEC9}" type="sibTrans" cxnId="{442FF88F-A857-45D4-8917-85E96B8BAC0E}">
      <dgm:prSet/>
      <dgm:spPr/>
      <dgm:t>
        <a:bodyPr/>
        <a:lstStyle/>
        <a:p>
          <a:endParaRPr lang="en-US"/>
        </a:p>
      </dgm:t>
    </dgm:pt>
    <dgm:pt modelId="{8BBEFE56-BC61-4566-B03A-B179692CD19D}">
      <dgm:prSet phldrT="[Văn bản]"/>
      <dgm:spPr>
        <a:solidFill>
          <a:schemeClr val="accent4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vi-VN" dirty="0" err="1">
              <a:latin typeface="+mj-lt"/>
            </a:rPr>
            <a:t>Cập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nhật</a:t>
          </a:r>
          <a:r>
            <a:rPr lang="vi-VN" dirty="0">
              <a:latin typeface="+mj-lt"/>
            </a:rPr>
            <a:t> thông tin </a:t>
          </a:r>
          <a:r>
            <a:rPr lang="vi-VN" dirty="0" err="1">
              <a:latin typeface="+mj-lt"/>
            </a:rPr>
            <a:t>thời</a:t>
          </a:r>
          <a:r>
            <a:rPr lang="vi-VN" dirty="0">
              <a:latin typeface="+mj-lt"/>
            </a:rPr>
            <a:t> gian </a:t>
          </a:r>
          <a:r>
            <a:rPr lang="vi-VN" dirty="0" err="1">
              <a:latin typeface="+mj-lt"/>
            </a:rPr>
            <a:t>thực</a:t>
          </a:r>
          <a:endParaRPr lang="en-US" dirty="0">
            <a:latin typeface="+mj-lt"/>
          </a:endParaRPr>
        </a:p>
      </dgm:t>
    </dgm:pt>
    <dgm:pt modelId="{E41ED1AF-A94B-4BF6-B590-79649B5C60AA}" type="sibTrans" cxnId="{EE56E9C6-E97E-4686-BE2B-E4E435BCED63}">
      <dgm:prSet/>
      <dgm:spPr/>
      <dgm:t>
        <a:bodyPr/>
        <a:lstStyle/>
        <a:p>
          <a:endParaRPr lang="en-US"/>
        </a:p>
      </dgm:t>
    </dgm:pt>
    <dgm:pt modelId="{6F1C66C8-D0DE-4F42-BE3E-A5C111CE0149}" type="parTrans" cxnId="{EE56E9C6-E97E-4686-BE2B-E4E435BCED63}">
      <dgm:prSet/>
      <dgm:spPr/>
      <dgm:t>
        <a:bodyPr/>
        <a:lstStyle/>
        <a:p>
          <a:endParaRPr lang="en-US"/>
        </a:p>
      </dgm:t>
    </dgm:pt>
    <dgm:pt modelId="{919C678F-F17B-4B77-B147-409FF1A9C233}" type="pres">
      <dgm:prSet presAssocID="{61EE3C95-25E4-45D8-BEB3-96CCFDE630CF}" presName="linearFlow" presStyleCnt="0">
        <dgm:presLayoutVars>
          <dgm:dir/>
          <dgm:animLvl val="lvl"/>
          <dgm:resizeHandles val="exact"/>
        </dgm:presLayoutVars>
      </dgm:prSet>
      <dgm:spPr/>
    </dgm:pt>
    <dgm:pt modelId="{9B24A9EB-560A-4729-ADA0-B9F5D73A75A7}" type="pres">
      <dgm:prSet presAssocID="{FE821EFF-7196-4414-9028-3DDDE1DD0AD3}" presName="composite" presStyleCnt="0"/>
      <dgm:spPr/>
    </dgm:pt>
    <dgm:pt modelId="{F8FF0BF6-98FB-406A-BC6E-B7FDD84EFD68}" type="pres">
      <dgm:prSet presAssocID="{FE821EFF-7196-4414-9028-3DDDE1DD0AD3}" presName="parentText" presStyleLbl="alignNode1" presStyleIdx="0" presStyleCnt="3">
        <dgm:presLayoutVars>
          <dgm:chMax val="1"/>
          <dgm:bulletEnabled val="1"/>
        </dgm:presLayoutVars>
      </dgm:prSet>
      <dgm:spPr/>
    </dgm:pt>
    <dgm:pt modelId="{0275374A-419F-4877-90D4-D2A120329399}" type="pres">
      <dgm:prSet presAssocID="{FE821EFF-7196-4414-9028-3DDDE1DD0AD3}" presName="descendantText" presStyleLbl="alignAcc1" presStyleIdx="0" presStyleCnt="3" custLinFactNeighborX="0" custLinFactNeighborY="-200">
        <dgm:presLayoutVars>
          <dgm:bulletEnabled val="1"/>
        </dgm:presLayoutVars>
      </dgm:prSet>
      <dgm:spPr/>
    </dgm:pt>
    <dgm:pt modelId="{0A57B33E-8FFE-4373-9E3E-BF4A74902DE2}" type="pres">
      <dgm:prSet presAssocID="{0EB84A50-A96D-4400-A7D7-DDFDC7114D22}" presName="sp" presStyleCnt="0"/>
      <dgm:spPr/>
    </dgm:pt>
    <dgm:pt modelId="{AC69F0E2-E8E2-40B3-ACEE-6318705558F7}" type="pres">
      <dgm:prSet presAssocID="{1431291B-04A1-418F-A5C1-E279EFBEEFC3}" presName="composite" presStyleCnt="0"/>
      <dgm:spPr/>
    </dgm:pt>
    <dgm:pt modelId="{56512BA4-FBF7-48A8-8A4D-6E62C71AC3B0}" type="pres">
      <dgm:prSet presAssocID="{1431291B-04A1-418F-A5C1-E279EFBEEFC3}" presName="parentText" presStyleLbl="alignNode1" presStyleIdx="1" presStyleCnt="3">
        <dgm:presLayoutVars>
          <dgm:chMax val="1"/>
          <dgm:bulletEnabled val="1"/>
        </dgm:presLayoutVars>
      </dgm:prSet>
      <dgm:spPr/>
    </dgm:pt>
    <dgm:pt modelId="{F74E96FE-5F8E-43D7-8D87-CC672F2AEAE5}" type="pres">
      <dgm:prSet presAssocID="{1431291B-04A1-418F-A5C1-E279EFBEEFC3}" presName="descendantText" presStyleLbl="alignAcc1" presStyleIdx="1" presStyleCnt="3" custLinFactNeighborX="1768" custLinFactNeighborY="-240">
        <dgm:presLayoutVars>
          <dgm:bulletEnabled val="1"/>
        </dgm:presLayoutVars>
      </dgm:prSet>
      <dgm:spPr/>
    </dgm:pt>
    <dgm:pt modelId="{19845C66-E2EC-4C0E-B5AE-965C601783B8}" type="pres">
      <dgm:prSet presAssocID="{AF04112B-2C76-4DE0-BBFB-957F04BD107F}" presName="sp" presStyleCnt="0"/>
      <dgm:spPr/>
    </dgm:pt>
    <dgm:pt modelId="{AC6B128B-1841-4258-B92C-1EDCB00C5F64}" type="pres">
      <dgm:prSet presAssocID="{E7606A03-97B1-42CD-A1E0-523AA2B796F0}" presName="composite" presStyleCnt="0"/>
      <dgm:spPr/>
    </dgm:pt>
    <dgm:pt modelId="{6D4E4C3F-497F-46BD-BE16-A4CEF7E2C8B7}" type="pres">
      <dgm:prSet presAssocID="{E7606A03-97B1-42CD-A1E0-523AA2B796F0}" presName="parentText" presStyleLbl="alignNode1" presStyleIdx="2" presStyleCnt="3">
        <dgm:presLayoutVars>
          <dgm:chMax val="1"/>
          <dgm:bulletEnabled val="1"/>
        </dgm:presLayoutVars>
      </dgm:prSet>
      <dgm:spPr/>
    </dgm:pt>
    <dgm:pt modelId="{D9EBA57B-78D4-4EE4-9BA3-B0B24F2C4538}" type="pres">
      <dgm:prSet presAssocID="{E7606A03-97B1-42CD-A1E0-523AA2B796F0}" presName="descendantText" presStyleLbl="alignAcc1" presStyleIdx="2" presStyleCnt="3">
        <dgm:presLayoutVars>
          <dgm:bulletEnabled val="1"/>
        </dgm:presLayoutVars>
      </dgm:prSet>
      <dgm:spPr/>
    </dgm:pt>
  </dgm:ptLst>
  <dgm:cxnLst>
    <dgm:cxn modelId="{AC97511E-F429-461B-8BE3-D52E3239F6DC}" type="presOf" srcId="{FE821EFF-7196-4414-9028-3DDDE1DD0AD3}" destId="{F8FF0BF6-98FB-406A-BC6E-B7FDD84EFD68}" srcOrd="0" destOrd="0" presId="urn:microsoft.com/office/officeart/2005/8/layout/chevron2"/>
    <dgm:cxn modelId="{34A5FF32-EA9B-42C6-A619-41484ECB40BC}" type="presOf" srcId="{E7606A03-97B1-42CD-A1E0-523AA2B796F0}" destId="{6D4E4C3F-497F-46BD-BE16-A4CEF7E2C8B7}" srcOrd="0" destOrd="0" presId="urn:microsoft.com/office/officeart/2005/8/layout/chevron2"/>
    <dgm:cxn modelId="{0B85F572-E5ED-4AEC-9805-26F6D54A0C2C}" type="presOf" srcId="{61EE3C95-25E4-45D8-BEB3-96CCFDE630CF}" destId="{919C678F-F17B-4B77-B147-409FF1A9C233}" srcOrd="0" destOrd="0" presId="urn:microsoft.com/office/officeart/2005/8/layout/chevron2"/>
    <dgm:cxn modelId="{33DC9875-C8D4-4B82-9158-2E3A278A9939}" type="presOf" srcId="{2F00D1F7-0B0A-4195-9EBB-08FE1C1A6A19}" destId="{0275374A-419F-4877-90D4-D2A120329399}" srcOrd="0" destOrd="0" presId="urn:microsoft.com/office/officeart/2005/8/layout/chevron2"/>
    <dgm:cxn modelId="{F2188458-4065-4978-AD11-A96FB1294293}" type="presOf" srcId="{8BBEFE56-BC61-4566-B03A-B179692CD19D}" destId="{D9EBA57B-78D4-4EE4-9BA3-B0B24F2C4538}" srcOrd="0" destOrd="0" presId="urn:microsoft.com/office/officeart/2005/8/layout/chevron2"/>
    <dgm:cxn modelId="{AD32A681-8190-4794-9C16-531A515E9ACD}" srcId="{1431291B-04A1-418F-A5C1-E279EFBEEFC3}" destId="{497735BE-2003-46BF-BDDB-C9938A4B07A5}" srcOrd="0" destOrd="0" parTransId="{035E9070-E2F9-455F-9D42-9EBB1F9C3D82}" sibTransId="{210B4034-000A-4CE9-A530-1B7170895DD6}"/>
    <dgm:cxn modelId="{442FF88F-A857-45D4-8917-85E96B8BAC0E}" srcId="{61EE3C95-25E4-45D8-BEB3-96CCFDE630CF}" destId="{E7606A03-97B1-42CD-A1E0-523AA2B796F0}" srcOrd="2" destOrd="0" parTransId="{29BAFED7-A40B-4B9C-A822-5A6134866C14}" sibTransId="{38350FC0-B3F4-46D2-8462-13E3BD64FEC9}"/>
    <dgm:cxn modelId="{60E32F90-72C6-4A21-8514-2C03B6E42289}" srcId="{61EE3C95-25E4-45D8-BEB3-96CCFDE630CF}" destId="{FE821EFF-7196-4414-9028-3DDDE1DD0AD3}" srcOrd="0" destOrd="0" parTransId="{927B2E19-E902-47AB-AD48-E866ADAC25A1}" sibTransId="{0EB84A50-A96D-4400-A7D7-DDFDC7114D22}"/>
    <dgm:cxn modelId="{CFB65294-3187-4654-9243-2897726D875A}" srcId="{61EE3C95-25E4-45D8-BEB3-96CCFDE630CF}" destId="{1431291B-04A1-418F-A5C1-E279EFBEEFC3}" srcOrd="1" destOrd="0" parTransId="{8E62E149-92CF-489F-AFE5-9FE237FC79FE}" sibTransId="{AF04112B-2C76-4DE0-BBFB-957F04BD107F}"/>
    <dgm:cxn modelId="{EE56E9C6-E97E-4686-BE2B-E4E435BCED63}" srcId="{E7606A03-97B1-42CD-A1E0-523AA2B796F0}" destId="{8BBEFE56-BC61-4566-B03A-B179692CD19D}" srcOrd="0" destOrd="0" parTransId="{6F1C66C8-D0DE-4F42-BE3E-A5C111CE0149}" sibTransId="{E41ED1AF-A94B-4BF6-B590-79649B5C60AA}"/>
    <dgm:cxn modelId="{8F2CABDB-C26B-4503-846A-6A3960492F80}" type="presOf" srcId="{497735BE-2003-46BF-BDDB-C9938A4B07A5}" destId="{F74E96FE-5F8E-43D7-8D87-CC672F2AEAE5}" srcOrd="0" destOrd="0" presId="urn:microsoft.com/office/officeart/2005/8/layout/chevron2"/>
    <dgm:cxn modelId="{30422BDF-5017-4FF2-93FF-31EA1F4AAE1B}" type="presOf" srcId="{1431291B-04A1-418F-A5C1-E279EFBEEFC3}" destId="{56512BA4-FBF7-48A8-8A4D-6E62C71AC3B0}" srcOrd="0" destOrd="0" presId="urn:microsoft.com/office/officeart/2005/8/layout/chevron2"/>
    <dgm:cxn modelId="{DE509CEA-E57E-4419-8EAB-A3540DDE4FA3}" srcId="{FE821EFF-7196-4414-9028-3DDDE1DD0AD3}" destId="{2F00D1F7-0B0A-4195-9EBB-08FE1C1A6A19}" srcOrd="0" destOrd="0" parTransId="{31C755FB-E960-45C3-ADAD-B5066DA906A0}" sibTransId="{E9C95324-28F8-47A0-9CDB-DDCB6B5AFAF2}"/>
    <dgm:cxn modelId="{D0E8BD7A-46CB-4470-ABB8-91F9DC19FF5F}" type="presParOf" srcId="{919C678F-F17B-4B77-B147-409FF1A9C233}" destId="{9B24A9EB-560A-4729-ADA0-B9F5D73A75A7}" srcOrd="0" destOrd="0" presId="urn:microsoft.com/office/officeart/2005/8/layout/chevron2"/>
    <dgm:cxn modelId="{913D6845-B867-45E8-A167-545ADA2D7E6C}" type="presParOf" srcId="{9B24A9EB-560A-4729-ADA0-B9F5D73A75A7}" destId="{F8FF0BF6-98FB-406A-BC6E-B7FDD84EFD68}" srcOrd="0" destOrd="0" presId="urn:microsoft.com/office/officeart/2005/8/layout/chevron2"/>
    <dgm:cxn modelId="{4F8B3EDB-0C83-4BA8-A09E-0E9B0E942871}" type="presParOf" srcId="{9B24A9EB-560A-4729-ADA0-B9F5D73A75A7}" destId="{0275374A-419F-4877-90D4-D2A120329399}" srcOrd="1" destOrd="0" presId="urn:microsoft.com/office/officeart/2005/8/layout/chevron2"/>
    <dgm:cxn modelId="{84E976B7-435B-44F8-A1DF-95D44ABCDC4F}" type="presParOf" srcId="{919C678F-F17B-4B77-B147-409FF1A9C233}" destId="{0A57B33E-8FFE-4373-9E3E-BF4A74902DE2}" srcOrd="1" destOrd="0" presId="urn:microsoft.com/office/officeart/2005/8/layout/chevron2"/>
    <dgm:cxn modelId="{7F69962F-8598-42D0-8E95-F934BDB1822F}" type="presParOf" srcId="{919C678F-F17B-4B77-B147-409FF1A9C233}" destId="{AC69F0E2-E8E2-40B3-ACEE-6318705558F7}" srcOrd="2" destOrd="0" presId="urn:microsoft.com/office/officeart/2005/8/layout/chevron2"/>
    <dgm:cxn modelId="{8275A99C-52E1-4276-BADA-CFC8FC81FB32}" type="presParOf" srcId="{AC69F0E2-E8E2-40B3-ACEE-6318705558F7}" destId="{56512BA4-FBF7-48A8-8A4D-6E62C71AC3B0}" srcOrd="0" destOrd="0" presId="urn:microsoft.com/office/officeart/2005/8/layout/chevron2"/>
    <dgm:cxn modelId="{CCCC44D8-73A4-4365-8D5B-403DCFD23334}" type="presParOf" srcId="{AC69F0E2-E8E2-40B3-ACEE-6318705558F7}" destId="{F74E96FE-5F8E-43D7-8D87-CC672F2AEAE5}" srcOrd="1" destOrd="0" presId="urn:microsoft.com/office/officeart/2005/8/layout/chevron2"/>
    <dgm:cxn modelId="{89B86E86-0221-4742-8860-182754B8D4EF}" type="presParOf" srcId="{919C678F-F17B-4B77-B147-409FF1A9C233}" destId="{19845C66-E2EC-4C0E-B5AE-965C601783B8}" srcOrd="3" destOrd="0" presId="urn:microsoft.com/office/officeart/2005/8/layout/chevron2"/>
    <dgm:cxn modelId="{0F3EC78D-F4B9-438D-83E2-EF6DB30CFDB8}" type="presParOf" srcId="{919C678F-F17B-4B77-B147-409FF1A9C233}" destId="{AC6B128B-1841-4258-B92C-1EDCB00C5F64}" srcOrd="4" destOrd="0" presId="urn:microsoft.com/office/officeart/2005/8/layout/chevron2"/>
    <dgm:cxn modelId="{E8C8B9AD-20CF-4AEC-BC77-1A28F30A1F9C}" type="presParOf" srcId="{AC6B128B-1841-4258-B92C-1EDCB00C5F64}" destId="{6D4E4C3F-497F-46BD-BE16-A4CEF7E2C8B7}" srcOrd="0" destOrd="0" presId="urn:microsoft.com/office/officeart/2005/8/layout/chevron2"/>
    <dgm:cxn modelId="{CC5F65F2-F0A6-484A-A2D0-6285393C158F}" type="presParOf" srcId="{AC6B128B-1841-4258-B92C-1EDCB00C5F64}" destId="{D9EBA57B-78D4-4EE4-9BA3-B0B24F2C4538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96BF941-51E8-47FD-8A92-2EA22503381C}" type="doc">
      <dgm:prSet loTypeId="urn:microsoft.com/office/officeart/2005/8/layout/chevron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278D7D0-6447-4256-8BAE-5A9D7A5A53A7}">
      <dgm:prSet phldrT="[Văn bản]"/>
      <dgm:spPr/>
      <dgm:t>
        <a:bodyPr/>
        <a:lstStyle/>
        <a:p>
          <a:r>
            <a:rPr lang="vi-VN" dirty="0"/>
            <a:t>4</a:t>
          </a:r>
          <a:endParaRPr lang="en-US" dirty="0"/>
        </a:p>
      </dgm:t>
    </dgm:pt>
    <dgm:pt modelId="{63153DA5-77B0-4244-99A9-25214DCA0B17}" type="sibTrans" cxnId="{1087A8BC-D606-4F28-A217-D657F2190424}">
      <dgm:prSet/>
      <dgm:spPr/>
      <dgm:t>
        <a:bodyPr/>
        <a:lstStyle/>
        <a:p>
          <a:endParaRPr lang="en-US"/>
        </a:p>
      </dgm:t>
    </dgm:pt>
    <dgm:pt modelId="{F6D64F5B-45A5-4DD2-9719-9B01E0640A3E}" type="parTrans" cxnId="{1087A8BC-D606-4F28-A217-D657F2190424}">
      <dgm:prSet/>
      <dgm:spPr/>
      <dgm:t>
        <a:bodyPr/>
        <a:lstStyle/>
        <a:p>
          <a:endParaRPr lang="en-US"/>
        </a:p>
      </dgm:t>
    </dgm:pt>
    <dgm:pt modelId="{FD1184F3-B728-44C9-AAB7-CA761224CF60}">
      <dgm:prSet phldrT="[Văn bản]"/>
      <dgm:spPr>
        <a:solidFill>
          <a:schemeClr val="accent1">
            <a:lumMod val="20000"/>
            <a:lumOff val="80000"/>
            <a:alpha val="90000"/>
          </a:schemeClr>
        </a:solidFill>
      </dgm:spPr>
      <dgm:t>
        <a:bodyPr/>
        <a:lstStyle/>
        <a:p>
          <a:r>
            <a:rPr lang="vi-VN" dirty="0" err="1">
              <a:latin typeface="+mj-lt"/>
            </a:rPr>
            <a:t>Có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tiểu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chuẩn</a:t>
          </a:r>
          <a:r>
            <a:rPr lang="vi-VN" dirty="0">
              <a:latin typeface="+mj-lt"/>
            </a:rPr>
            <a:t> chung </a:t>
          </a:r>
          <a:r>
            <a:rPr lang="vi-VN" dirty="0" err="1">
              <a:latin typeface="+mj-lt"/>
            </a:rPr>
            <a:t>dễ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sử</a:t>
          </a:r>
          <a:r>
            <a:rPr lang="vi-VN" dirty="0">
              <a:latin typeface="+mj-lt"/>
            </a:rPr>
            <a:t> </a:t>
          </a:r>
          <a:r>
            <a:rPr lang="vi-VN" dirty="0" err="1">
              <a:latin typeface="+mj-lt"/>
            </a:rPr>
            <a:t>dụng</a:t>
          </a:r>
          <a:endParaRPr lang="en-US" dirty="0"/>
        </a:p>
      </dgm:t>
    </dgm:pt>
    <dgm:pt modelId="{81542093-5283-4A3D-9473-6B353F2AFFF8}" type="sibTrans" cxnId="{230F55AE-F157-4C04-BEC6-11F74AE80EFD}">
      <dgm:prSet/>
      <dgm:spPr/>
      <dgm:t>
        <a:bodyPr/>
        <a:lstStyle/>
        <a:p>
          <a:endParaRPr lang="en-US"/>
        </a:p>
      </dgm:t>
    </dgm:pt>
    <dgm:pt modelId="{31172C73-CCAC-4DC8-B867-92C19428DC54}" type="parTrans" cxnId="{230F55AE-F157-4C04-BEC6-11F74AE80EFD}">
      <dgm:prSet/>
      <dgm:spPr/>
      <dgm:t>
        <a:bodyPr/>
        <a:lstStyle/>
        <a:p>
          <a:endParaRPr lang="en-US"/>
        </a:p>
      </dgm:t>
    </dgm:pt>
    <dgm:pt modelId="{4B66B4FE-37C5-4546-8439-4CB94A4573A0}" type="pres">
      <dgm:prSet presAssocID="{496BF941-51E8-47FD-8A92-2EA22503381C}" presName="linearFlow" presStyleCnt="0">
        <dgm:presLayoutVars>
          <dgm:dir/>
          <dgm:animLvl val="lvl"/>
          <dgm:resizeHandles val="exact"/>
        </dgm:presLayoutVars>
      </dgm:prSet>
      <dgm:spPr/>
    </dgm:pt>
    <dgm:pt modelId="{55894F51-8EFD-44EF-AD6D-5176F4C81775}" type="pres">
      <dgm:prSet presAssocID="{2278D7D0-6447-4256-8BAE-5A9D7A5A53A7}" presName="composite" presStyleCnt="0"/>
      <dgm:spPr/>
    </dgm:pt>
    <dgm:pt modelId="{ED1D1C6C-E13A-49F9-BFAA-43C2ACBB24B5}" type="pres">
      <dgm:prSet presAssocID="{2278D7D0-6447-4256-8BAE-5A9D7A5A53A7}" presName="parentText" presStyleLbl="alignNode1" presStyleIdx="0" presStyleCnt="1">
        <dgm:presLayoutVars>
          <dgm:chMax val="1"/>
          <dgm:bulletEnabled val="1"/>
        </dgm:presLayoutVars>
      </dgm:prSet>
      <dgm:spPr/>
    </dgm:pt>
    <dgm:pt modelId="{F268ECAB-2E02-4A33-A585-E58A253C092C}" type="pres">
      <dgm:prSet presAssocID="{2278D7D0-6447-4256-8BAE-5A9D7A5A53A7}" presName="descendantText" presStyleLbl="alignAcc1" presStyleIdx="0" presStyleCnt="1">
        <dgm:presLayoutVars>
          <dgm:bulletEnabled val="1"/>
        </dgm:presLayoutVars>
      </dgm:prSet>
      <dgm:spPr/>
    </dgm:pt>
  </dgm:ptLst>
  <dgm:cxnLst>
    <dgm:cxn modelId="{04FAE573-2B70-487D-A15D-F6FFF3360AA0}" type="presOf" srcId="{2278D7D0-6447-4256-8BAE-5A9D7A5A53A7}" destId="{ED1D1C6C-E13A-49F9-BFAA-43C2ACBB24B5}" srcOrd="0" destOrd="0" presId="urn:microsoft.com/office/officeart/2005/8/layout/chevron2"/>
    <dgm:cxn modelId="{230F55AE-F157-4C04-BEC6-11F74AE80EFD}" srcId="{2278D7D0-6447-4256-8BAE-5A9D7A5A53A7}" destId="{FD1184F3-B728-44C9-AAB7-CA761224CF60}" srcOrd="0" destOrd="0" parTransId="{31172C73-CCAC-4DC8-B867-92C19428DC54}" sibTransId="{81542093-5283-4A3D-9473-6B353F2AFFF8}"/>
    <dgm:cxn modelId="{1087A8BC-D606-4F28-A217-D657F2190424}" srcId="{496BF941-51E8-47FD-8A92-2EA22503381C}" destId="{2278D7D0-6447-4256-8BAE-5A9D7A5A53A7}" srcOrd="0" destOrd="0" parTransId="{F6D64F5B-45A5-4DD2-9719-9B01E0640A3E}" sibTransId="{63153DA5-77B0-4244-99A9-25214DCA0B17}"/>
    <dgm:cxn modelId="{9CB875E9-C8EF-43BE-8EB3-5336F51B2196}" type="presOf" srcId="{496BF941-51E8-47FD-8A92-2EA22503381C}" destId="{4B66B4FE-37C5-4546-8439-4CB94A4573A0}" srcOrd="0" destOrd="0" presId="urn:microsoft.com/office/officeart/2005/8/layout/chevron2"/>
    <dgm:cxn modelId="{B9391FF1-BD94-421D-9DE1-4CC9BC74BE2D}" type="presOf" srcId="{FD1184F3-B728-44C9-AAB7-CA761224CF60}" destId="{F268ECAB-2E02-4A33-A585-E58A253C092C}" srcOrd="0" destOrd="0" presId="urn:microsoft.com/office/officeart/2005/8/layout/chevron2"/>
    <dgm:cxn modelId="{EEC3153F-16F9-4F15-B885-300BED9A45D9}" type="presParOf" srcId="{4B66B4FE-37C5-4546-8439-4CB94A4573A0}" destId="{55894F51-8EFD-44EF-AD6D-5176F4C81775}" srcOrd="0" destOrd="0" presId="urn:microsoft.com/office/officeart/2005/8/layout/chevron2"/>
    <dgm:cxn modelId="{56583609-63B5-438E-AD72-6A1D1CED7CB1}" type="presParOf" srcId="{55894F51-8EFD-44EF-AD6D-5176F4C81775}" destId="{ED1D1C6C-E13A-49F9-BFAA-43C2ACBB24B5}" srcOrd="0" destOrd="0" presId="urn:microsoft.com/office/officeart/2005/8/layout/chevron2"/>
    <dgm:cxn modelId="{16A9A778-0415-4967-9BC6-C74471221212}" type="presParOf" srcId="{55894F51-8EFD-44EF-AD6D-5176F4C81775}" destId="{F268ECAB-2E02-4A33-A585-E58A253C092C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11D51F-5758-4D53-842A-7C9DAA8F55EC}" type="doc">
      <dgm:prSet loTypeId="urn:microsoft.com/office/officeart/2005/8/layout/vProcess5" loCatId="process" qsTypeId="urn:microsoft.com/office/officeart/2005/8/quickstyle/simple3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0798B6B7-2973-45CB-89D1-AF24F725441C}">
      <dgm:prSet phldrT="[Văn bản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2000" dirty="0" err="1">
              <a:latin typeface="+mj-lt"/>
            </a:rPr>
            <a:t>Đầu</a:t>
          </a:r>
          <a:r>
            <a:rPr lang="vi-VN" sz="2000" dirty="0">
              <a:latin typeface="+mj-lt"/>
            </a:rPr>
            <a:t> tiên </a:t>
          </a:r>
          <a:r>
            <a:rPr lang="vi-VN" sz="2000" dirty="0" err="1">
              <a:latin typeface="+mj-lt"/>
            </a:rPr>
            <a:t>là</a:t>
          </a:r>
          <a:r>
            <a:rPr lang="vi-VN" sz="2000" dirty="0">
              <a:latin typeface="+mj-lt"/>
            </a:rPr>
            <a:t> xây </a:t>
          </a:r>
          <a:r>
            <a:rPr lang="vi-VN" sz="2000" dirty="0" err="1">
              <a:latin typeface="+mj-lt"/>
            </a:rPr>
            <a:t>dựng</a:t>
          </a:r>
          <a:r>
            <a:rPr lang="vi-VN" sz="2000" dirty="0">
              <a:latin typeface="+mj-lt"/>
            </a:rPr>
            <a:t> URL API </a:t>
          </a:r>
          <a:r>
            <a:rPr lang="vi-VN" sz="2000" dirty="0" err="1">
              <a:latin typeface="+mj-lt"/>
            </a:rPr>
            <a:t>để</a:t>
          </a:r>
          <a:r>
            <a:rPr lang="vi-VN" sz="2000" dirty="0">
              <a:latin typeface="+mj-lt"/>
            </a:rPr>
            <a:t> bên </a:t>
          </a:r>
          <a:r>
            <a:rPr lang="vi-VN" sz="2000" dirty="0" err="1">
              <a:latin typeface="+mj-lt"/>
            </a:rPr>
            <a:t>thứ</a:t>
          </a:r>
          <a:r>
            <a:rPr lang="vi-VN" sz="2000" dirty="0">
              <a:latin typeface="+mj-lt"/>
            </a:rPr>
            <a:t> ba </a:t>
          </a:r>
          <a:r>
            <a:rPr lang="vi-VN" sz="2000" dirty="0" err="1">
              <a:latin typeface="+mj-lt"/>
            </a:rPr>
            <a:t>có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thể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gửi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request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dữ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liệu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đến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máy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chủ</a:t>
          </a:r>
          <a:r>
            <a:rPr lang="vi-VN" sz="2000" dirty="0">
              <a:latin typeface="+mj-lt"/>
            </a:rPr>
            <a:t> cung </a:t>
          </a:r>
          <a:r>
            <a:rPr lang="vi-VN" sz="2000" dirty="0" err="1">
              <a:latin typeface="+mj-lt"/>
            </a:rPr>
            <a:t>cấp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nội</a:t>
          </a:r>
          <a:r>
            <a:rPr lang="vi-VN" sz="2000" dirty="0">
              <a:latin typeface="+mj-lt"/>
            </a:rPr>
            <a:t> dung, </a:t>
          </a:r>
          <a:r>
            <a:rPr lang="vi-VN" sz="2000" dirty="0" err="1">
              <a:latin typeface="+mj-lt"/>
            </a:rPr>
            <a:t>dịch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vụ</a:t>
          </a:r>
          <a:r>
            <a:rPr lang="vi-VN" sz="2000" dirty="0">
              <a:latin typeface="+mj-lt"/>
            </a:rPr>
            <a:t> thông qua giao </a:t>
          </a:r>
          <a:r>
            <a:rPr lang="vi-VN" sz="2000" dirty="0" err="1">
              <a:latin typeface="+mj-lt"/>
            </a:rPr>
            <a:t>thức</a:t>
          </a:r>
          <a:r>
            <a:rPr lang="vi-VN" sz="2000" dirty="0">
              <a:latin typeface="+mj-lt"/>
            </a:rPr>
            <a:t> HTTP </a:t>
          </a:r>
          <a:r>
            <a:rPr lang="vi-VN" sz="2000" dirty="0" err="1">
              <a:latin typeface="+mj-lt"/>
            </a:rPr>
            <a:t>hoặc</a:t>
          </a:r>
          <a:r>
            <a:rPr lang="vi-VN" sz="2000" dirty="0">
              <a:latin typeface="+mj-lt"/>
            </a:rPr>
            <a:t> HTTPS.</a:t>
          </a:r>
          <a:endParaRPr lang="en-US" sz="2000" dirty="0">
            <a:latin typeface="+mj-lt"/>
          </a:endParaRPr>
        </a:p>
      </dgm:t>
    </dgm:pt>
    <dgm:pt modelId="{6C7E2D85-A015-4E3C-950F-A0567D1C7BF5}" type="parTrans" cxnId="{30BFC3D8-CCCE-434C-A80D-18CD05FE81DB}">
      <dgm:prSet/>
      <dgm:spPr/>
      <dgm:t>
        <a:bodyPr/>
        <a:lstStyle/>
        <a:p>
          <a:endParaRPr lang="en-US"/>
        </a:p>
      </dgm:t>
    </dgm:pt>
    <dgm:pt modelId="{076B3727-0B56-425F-9B02-AAD756ABC36D}" type="sibTrans" cxnId="{30BFC3D8-CCCE-434C-A80D-18CD05FE81DB}">
      <dgm:prSet/>
      <dgm:spPr/>
      <dgm:t>
        <a:bodyPr/>
        <a:lstStyle/>
        <a:p>
          <a:endParaRPr lang="en-US"/>
        </a:p>
      </dgm:t>
    </dgm:pt>
    <dgm:pt modelId="{174334EC-5E03-4FC2-B17A-D80E1E1D1067}">
      <dgm:prSet phldrT="[Văn bản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2000" dirty="0" err="1">
              <a:latin typeface="+mj-lt"/>
            </a:rPr>
            <a:t>Tại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web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server</a:t>
          </a:r>
          <a:r>
            <a:rPr lang="vi-VN" sz="2000" dirty="0">
              <a:latin typeface="+mj-lt"/>
            </a:rPr>
            <a:t> cung </a:t>
          </a:r>
          <a:r>
            <a:rPr lang="vi-VN" sz="2000" dirty="0" err="1">
              <a:latin typeface="+mj-lt"/>
            </a:rPr>
            <a:t>cấp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nội</a:t>
          </a:r>
          <a:r>
            <a:rPr lang="vi-VN" sz="2000" dirty="0">
              <a:latin typeface="+mj-lt"/>
            </a:rPr>
            <a:t> dung, </a:t>
          </a:r>
          <a:r>
            <a:rPr lang="vi-VN" sz="2000" dirty="0" err="1">
              <a:latin typeface="+mj-lt"/>
            </a:rPr>
            <a:t>các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ứng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dụng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nguồn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sẽ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thực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hiện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kiểm</a:t>
          </a:r>
          <a:r>
            <a:rPr lang="vi-VN" sz="2000" dirty="0">
              <a:latin typeface="+mj-lt"/>
            </a:rPr>
            <a:t> tra </a:t>
          </a:r>
          <a:r>
            <a:rPr lang="vi-VN" sz="2000" dirty="0" err="1">
              <a:latin typeface="+mj-lt"/>
            </a:rPr>
            <a:t>xác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thực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nếu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có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và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tìm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đến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tài</a:t>
          </a:r>
          <a:r>
            <a:rPr lang="vi-VN" sz="2000" dirty="0">
              <a:latin typeface="+mj-lt"/>
            </a:rPr>
            <a:t> nguyên </a:t>
          </a:r>
          <a:r>
            <a:rPr lang="vi-VN" sz="2000" dirty="0" err="1">
              <a:latin typeface="+mj-lt"/>
            </a:rPr>
            <a:t>thích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hợp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để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tạo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nội</a:t>
          </a:r>
          <a:r>
            <a:rPr lang="vi-VN" sz="2000" dirty="0">
              <a:latin typeface="+mj-lt"/>
            </a:rPr>
            <a:t> dung </a:t>
          </a:r>
          <a:r>
            <a:rPr lang="vi-VN" sz="2000" dirty="0" err="1">
              <a:latin typeface="+mj-lt"/>
            </a:rPr>
            <a:t>trả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về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kết</a:t>
          </a:r>
          <a:r>
            <a:rPr lang="vi-VN" sz="2000" dirty="0">
              <a:latin typeface="+mj-lt"/>
            </a:rPr>
            <a:t> </a:t>
          </a:r>
          <a:r>
            <a:rPr lang="vi-VN" sz="2000" dirty="0" err="1">
              <a:latin typeface="+mj-lt"/>
            </a:rPr>
            <a:t>quả</a:t>
          </a:r>
          <a:r>
            <a:rPr lang="vi-VN" sz="2000" dirty="0">
              <a:latin typeface="+mj-lt"/>
            </a:rPr>
            <a:t>.</a:t>
          </a:r>
          <a:endParaRPr lang="en-US" sz="2000" dirty="0">
            <a:latin typeface="+mj-lt"/>
          </a:endParaRPr>
        </a:p>
      </dgm:t>
    </dgm:pt>
    <dgm:pt modelId="{97657BA0-C733-47B7-AB1A-C6189EA05128}" type="parTrans" cxnId="{57FD40C6-F7B9-4792-A105-1B3554A3A07A}">
      <dgm:prSet/>
      <dgm:spPr/>
      <dgm:t>
        <a:bodyPr/>
        <a:lstStyle/>
        <a:p>
          <a:endParaRPr lang="en-US"/>
        </a:p>
      </dgm:t>
    </dgm:pt>
    <dgm:pt modelId="{AB3AF2F0-A773-4071-B60A-2450BB88C637}" type="sibTrans" cxnId="{57FD40C6-F7B9-4792-A105-1B3554A3A07A}">
      <dgm:prSet/>
      <dgm:spPr/>
      <dgm:t>
        <a:bodyPr/>
        <a:lstStyle/>
        <a:p>
          <a:endParaRPr lang="en-US"/>
        </a:p>
      </dgm:t>
    </dgm:pt>
    <dgm:pt modelId="{23A970E4-B985-4B43-9037-31E8EA39B456}">
      <dgm:prSet phldrT="[Văn bản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2000">
              <a:latin typeface="+mj-lt"/>
            </a:rPr>
            <a:t>Server trả về kết quả theo định dạng JSON hoặc XML thông qua giao thức HTTP/HTTPS.</a:t>
          </a:r>
          <a:endParaRPr lang="en-US" sz="2000" dirty="0">
            <a:latin typeface="+mj-lt"/>
          </a:endParaRPr>
        </a:p>
      </dgm:t>
    </dgm:pt>
    <dgm:pt modelId="{EC65907A-6E50-4BC6-80EF-9CE3E2BB37E7}" type="parTrans" cxnId="{F3DCC4D8-6A00-497E-AFC2-4B776A3A1890}">
      <dgm:prSet/>
      <dgm:spPr/>
      <dgm:t>
        <a:bodyPr/>
        <a:lstStyle/>
        <a:p>
          <a:endParaRPr lang="en-US"/>
        </a:p>
      </dgm:t>
    </dgm:pt>
    <dgm:pt modelId="{061DD199-59F1-43C4-8D04-BEE37F783E17}" type="sibTrans" cxnId="{F3DCC4D8-6A00-497E-AFC2-4B776A3A1890}">
      <dgm:prSet/>
      <dgm:spPr/>
      <dgm:t>
        <a:bodyPr/>
        <a:lstStyle/>
        <a:p>
          <a:endParaRPr lang="en-US"/>
        </a:p>
      </dgm:t>
    </dgm:pt>
    <dgm:pt modelId="{3841301A-6B8F-41D9-88BC-77C3195D95EF}">
      <dgm:prSet phldrT="[Văn bản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2000" b="0" dirty="0" err="1">
              <a:latin typeface="+mj-lt"/>
            </a:rPr>
            <a:t>Tại</a:t>
          </a:r>
          <a:r>
            <a:rPr lang="vi-VN" sz="2000" b="0" dirty="0">
              <a:latin typeface="+mj-lt"/>
            </a:rPr>
            <a:t> nơi yêu </a:t>
          </a:r>
          <a:r>
            <a:rPr lang="vi-VN" sz="2000" b="0" dirty="0" err="1">
              <a:latin typeface="+mj-lt"/>
            </a:rPr>
            <a:t>cầu</a:t>
          </a:r>
          <a:r>
            <a:rPr lang="vi-VN" sz="2000" b="0" dirty="0">
              <a:latin typeface="+mj-lt"/>
            </a:rPr>
            <a:t> ban </a:t>
          </a:r>
          <a:r>
            <a:rPr lang="vi-VN" sz="2000" b="0" dirty="0" err="1">
              <a:latin typeface="+mj-lt"/>
            </a:rPr>
            <a:t>đầu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là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ứng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dụng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web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hoặc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ứng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dụng</a:t>
          </a:r>
          <a:r>
            <a:rPr lang="vi-VN" sz="2000" b="0" dirty="0">
              <a:latin typeface="+mj-lt"/>
            </a:rPr>
            <a:t> di </a:t>
          </a:r>
          <a:r>
            <a:rPr lang="vi-VN" sz="2000" b="0" dirty="0" err="1">
              <a:latin typeface="+mj-lt"/>
            </a:rPr>
            <a:t>động</a:t>
          </a:r>
          <a:r>
            <a:rPr lang="vi-VN" sz="2000" b="0" dirty="0">
              <a:latin typeface="+mj-lt"/>
            </a:rPr>
            <a:t> , </a:t>
          </a:r>
          <a:r>
            <a:rPr lang="vi-VN" sz="2000" b="0" dirty="0" err="1">
              <a:latin typeface="+mj-lt"/>
            </a:rPr>
            <a:t>dữ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liệu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sẽ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được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parse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để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lấy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data</a:t>
          </a:r>
          <a:r>
            <a:rPr lang="vi-VN" sz="2000" b="0" dirty="0">
              <a:latin typeface="+mj-lt"/>
            </a:rPr>
            <a:t>. Sau khi </a:t>
          </a:r>
          <a:r>
            <a:rPr lang="vi-VN" sz="2000" b="0" dirty="0" err="1">
              <a:latin typeface="+mj-lt"/>
            </a:rPr>
            <a:t>có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được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data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thì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thực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hiện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tiếp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các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hoạt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động</a:t>
          </a:r>
          <a:r>
            <a:rPr lang="vi-VN" sz="2000" b="0" dirty="0">
              <a:latin typeface="+mj-lt"/>
            </a:rPr>
            <a:t> như lưu </a:t>
          </a:r>
          <a:r>
            <a:rPr lang="vi-VN" sz="2000" b="0" dirty="0" err="1">
              <a:latin typeface="+mj-lt"/>
            </a:rPr>
            <a:t>dữ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liệu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xuống</a:t>
          </a:r>
          <a:r>
            <a:rPr lang="vi-VN" sz="2000" b="0" dirty="0">
              <a:latin typeface="+mj-lt"/>
            </a:rPr>
            <a:t> CSDL, </a:t>
          </a:r>
          <a:r>
            <a:rPr lang="vi-VN" sz="2000" b="0" dirty="0" err="1">
              <a:latin typeface="+mj-lt"/>
            </a:rPr>
            <a:t>hiển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thị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dữ</a:t>
          </a:r>
          <a:r>
            <a:rPr lang="vi-VN" sz="2000" b="0" dirty="0">
              <a:latin typeface="+mj-lt"/>
            </a:rPr>
            <a:t> </a:t>
          </a:r>
          <a:r>
            <a:rPr lang="vi-VN" sz="2000" b="0" dirty="0" err="1">
              <a:latin typeface="+mj-lt"/>
            </a:rPr>
            <a:t>liệu</a:t>
          </a:r>
          <a:r>
            <a:rPr lang="vi-VN" sz="2000" b="0" dirty="0">
              <a:latin typeface="+mj-lt"/>
            </a:rPr>
            <a:t>…</a:t>
          </a:r>
          <a:endParaRPr lang="en-US" sz="2000" b="0" dirty="0">
            <a:latin typeface="+mj-lt"/>
          </a:endParaRPr>
        </a:p>
      </dgm:t>
    </dgm:pt>
    <dgm:pt modelId="{A9CB4737-D819-4D66-95A7-58736DE56EDC}" type="parTrans" cxnId="{70CE745A-8DDE-48CB-9E93-0FDF31BB045B}">
      <dgm:prSet/>
      <dgm:spPr/>
      <dgm:t>
        <a:bodyPr/>
        <a:lstStyle/>
        <a:p>
          <a:endParaRPr lang="en-US"/>
        </a:p>
      </dgm:t>
    </dgm:pt>
    <dgm:pt modelId="{B92143BF-1848-44E8-9F99-B15562B66436}" type="sibTrans" cxnId="{70CE745A-8DDE-48CB-9E93-0FDF31BB045B}">
      <dgm:prSet/>
      <dgm:spPr/>
      <dgm:t>
        <a:bodyPr/>
        <a:lstStyle/>
        <a:p>
          <a:endParaRPr lang="en-US"/>
        </a:p>
      </dgm:t>
    </dgm:pt>
    <dgm:pt modelId="{0E13D800-1EF8-4B8E-A3A9-A1A0D291AB2A}" type="pres">
      <dgm:prSet presAssocID="{2311D51F-5758-4D53-842A-7C9DAA8F55EC}" presName="outerComposite" presStyleCnt="0">
        <dgm:presLayoutVars>
          <dgm:chMax val="5"/>
          <dgm:dir/>
          <dgm:resizeHandles val="exact"/>
        </dgm:presLayoutVars>
      </dgm:prSet>
      <dgm:spPr/>
    </dgm:pt>
    <dgm:pt modelId="{C629D114-DBFA-432C-A995-FD86A18ACE8D}" type="pres">
      <dgm:prSet presAssocID="{2311D51F-5758-4D53-842A-7C9DAA8F55EC}" presName="dummyMaxCanvas" presStyleCnt="0">
        <dgm:presLayoutVars/>
      </dgm:prSet>
      <dgm:spPr/>
    </dgm:pt>
    <dgm:pt modelId="{31A77E34-BF6B-4965-BF39-3672A5AA2046}" type="pres">
      <dgm:prSet presAssocID="{2311D51F-5758-4D53-842A-7C9DAA8F55EC}" presName="FourNodes_1" presStyleLbl="node1" presStyleIdx="0" presStyleCnt="4">
        <dgm:presLayoutVars>
          <dgm:bulletEnabled val="1"/>
        </dgm:presLayoutVars>
      </dgm:prSet>
      <dgm:spPr/>
    </dgm:pt>
    <dgm:pt modelId="{CF316180-8E9B-46D1-8B4D-229F215C110C}" type="pres">
      <dgm:prSet presAssocID="{2311D51F-5758-4D53-842A-7C9DAA8F55EC}" presName="FourNodes_2" presStyleLbl="node1" presStyleIdx="1" presStyleCnt="4">
        <dgm:presLayoutVars>
          <dgm:bulletEnabled val="1"/>
        </dgm:presLayoutVars>
      </dgm:prSet>
      <dgm:spPr/>
    </dgm:pt>
    <dgm:pt modelId="{3AFE132D-4CEC-41C6-A92E-AADC71544E48}" type="pres">
      <dgm:prSet presAssocID="{2311D51F-5758-4D53-842A-7C9DAA8F55EC}" presName="FourNodes_3" presStyleLbl="node1" presStyleIdx="2" presStyleCnt="4" custLinFactNeighborX="-51" custLinFactNeighborY="-1673">
        <dgm:presLayoutVars>
          <dgm:bulletEnabled val="1"/>
        </dgm:presLayoutVars>
      </dgm:prSet>
      <dgm:spPr/>
    </dgm:pt>
    <dgm:pt modelId="{B13469CE-10FE-4E5A-8FE2-B260AE75890C}" type="pres">
      <dgm:prSet presAssocID="{2311D51F-5758-4D53-842A-7C9DAA8F55EC}" presName="FourNodes_4" presStyleLbl="node1" presStyleIdx="3" presStyleCnt="4" custLinFactNeighborX="-101" custLinFactNeighborY="2231">
        <dgm:presLayoutVars>
          <dgm:bulletEnabled val="1"/>
        </dgm:presLayoutVars>
      </dgm:prSet>
      <dgm:spPr/>
    </dgm:pt>
    <dgm:pt modelId="{AA87C051-AEB3-4CD3-A968-485BE688926A}" type="pres">
      <dgm:prSet presAssocID="{2311D51F-5758-4D53-842A-7C9DAA8F55EC}" presName="FourConn_1-2" presStyleLbl="fgAccFollowNode1" presStyleIdx="0" presStyleCnt="3">
        <dgm:presLayoutVars>
          <dgm:bulletEnabled val="1"/>
        </dgm:presLayoutVars>
      </dgm:prSet>
      <dgm:spPr/>
    </dgm:pt>
    <dgm:pt modelId="{AC6AAF5B-8CD3-4C76-B344-7E9C05B3BCB6}" type="pres">
      <dgm:prSet presAssocID="{2311D51F-5758-4D53-842A-7C9DAA8F55EC}" presName="FourConn_2-3" presStyleLbl="fgAccFollowNode1" presStyleIdx="1" presStyleCnt="3">
        <dgm:presLayoutVars>
          <dgm:bulletEnabled val="1"/>
        </dgm:presLayoutVars>
      </dgm:prSet>
      <dgm:spPr/>
    </dgm:pt>
    <dgm:pt modelId="{EC21D197-B11E-4E5A-9900-10BEF33FB7A9}" type="pres">
      <dgm:prSet presAssocID="{2311D51F-5758-4D53-842A-7C9DAA8F55EC}" presName="FourConn_3-4" presStyleLbl="fgAccFollowNode1" presStyleIdx="2" presStyleCnt="3">
        <dgm:presLayoutVars>
          <dgm:bulletEnabled val="1"/>
        </dgm:presLayoutVars>
      </dgm:prSet>
      <dgm:spPr/>
    </dgm:pt>
    <dgm:pt modelId="{1C482EC0-FCAE-4240-9A35-1A74992A66B1}" type="pres">
      <dgm:prSet presAssocID="{2311D51F-5758-4D53-842A-7C9DAA8F55EC}" presName="FourNodes_1_text" presStyleLbl="node1" presStyleIdx="3" presStyleCnt="4">
        <dgm:presLayoutVars>
          <dgm:bulletEnabled val="1"/>
        </dgm:presLayoutVars>
      </dgm:prSet>
      <dgm:spPr/>
    </dgm:pt>
    <dgm:pt modelId="{FD5ADFE2-B2B2-43F7-B3BD-F3269C9A6AAD}" type="pres">
      <dgm:prSet presAssocID="{2311D51F-5758-4D53-842A-7C9DAA8F55EC}" presName="FourNodes_2_text" presStyleLbl="node1" presStyleIdx="3" presStyleCnt="4">
        <dgm:presLayoutVars>
          <dgm:bulletEnabled val="1"/>
        </dgm:presLayoutVars>
      </dgm:prSet>
      <dgm:spPr/>
    </dgm:pt>
    <dgm:pt modelId="{98A02AF2-F19C-445C-9AAC-D455BD8A6738}" type="pres">
      <dgm:prSet presAssocID="{2311D51F-5758-4D53-842A-7C9DAA8F55EC}" presName="FourNodes_3_text" presStyleLbl="node1" presStyleIdx="3" presStyleCnt="4">
        <dgm:presLayoutVars>
          <dgm:bulletEnabled val="1"/>
        </dgm:presLayoutVars>
      </dgm:prSet>
      <dgm:spPr/>
    </dgm:pt>
    <dgm:pt modelId="{FCAC5EF4-FF60-419F-9879-80B41E711FA5}" type="pres">
      <dgm:prSet presAssocID="{2311D51F-5758-4D53-842A-7C9DAA8F55EC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8555C613-900E-4534-873A-038B6585CF4D}" type="presOf" srcId="{23A970E4-B985-4B43-9037-31E8EA39B456}" destId="{3AFE132D-4CEC-41C6-A92E-AADC71544E48}" srcOrd="0" destOrd="0" presId="urn:microsoft.com/office/officeart/2005/8/layout/vProcess5"/>
    <dgm:cxn modelId="{68B4842B-E68A-4048-84A0-0EFBF951568D}" type="presOf" srcId="{076B3727-0B56-425F-9B02-AAD756ABC36D}" destId="{AA87C051-AEB3-4CD3-A968-485BE688926A}" srcOrd="0" destOrd="0" presId="urn:microsoft.com/office/officeart/2005/8/layout/vProcess5"/>
    <dgm:cxn modelId="{3CE0943A-35C6-40AC-933A-50931142764F}" type="presOf" srcId="{174334EC-5E03-4FC2-B17A-D80E1E1D1067}" destId="{CF316180-8E9B-46D1-8B4D-229F215C110C}" srcOrd="0" destOrd="0" presId="urn:microsoft.com/office/officeart/2005/8/layout/vProcess5"/>
    <dgm:cxn modelId="{09CB9342-F9DE-482E-9DCE-1651861D2686}" type="presOf" srcId="{AB3AF2F0-A773-4071-B60A-2450BB88C637}" destId="{AC6AAF5B-8CD3-4C76-B344-7E9C05B3BCB6}" srcOrd="0" destOrd="0" presId="urn:microsoft.com/office/officeart/2005/8/layout/vProcess5"/>
    <dgm:cxn modelId="{20F68045-F585-41F3-99FE-F18B2B07E11C}" type="presOf" srcId="{0798B6B7-2973-45CB-89D1-AF24F725441C}" destId="{1C482EC0-FCAE-4240-9A35-1A74992A66B1}" srcOrd="1" destOrd="0" presId="urn:microsoft.com/office/officeart/2005/8/layout/vProcess5"/>
    <dgm:cxn modelId="{6748F865-254E-487D-8632-DD253AF35A8B}" type="presOf" srcId="{3841301A-6B8F-41D9-88BC-77C3195D95EF}" destId="{B13469CE-10FE-4E5A-8FE2-B260AE75890C}" srcOrd="0" destOrd="0" presId="urn:microsoft.com/office/officeart/2005/8/layout/vProcess5"/>
    <dgm:cxn modelId="{02B42156-056B-4693-AB1C-54A593E629CF}" type="presOf" srcId="{174334EC-5E03-4FC2-B17A-D80E1E1D1067}" destId="{FD5ADFE2-B2B2-43F7-B3BD-F3269C9A6AAD}" srcOrd="1" destOrd="0" presId="urn:microsoft.com/office/officeart/2005/8/layout/vProcess5"/>
    <dgm:cxn modelId="{70CE745A-8DDE-48CB-9E93-0FDF31BB045B}" srcId="{2311D51F-5758-4D53-842A-7C9DAA8F55EC}" destId="{3841301A-6B8F-41D9-88BC-77C3195D95EF}" srcOrd="3" destOrd="0" parTransId="{A9CB4737-D819-4D66-95A7-58736DE56EDC}" sibTransId="{B92143BF-1848-44E8-9F99-B15562B66436}"/>
    <dgm:cxn modelId="{A58D217F-C5D7-4CCF-8F6B-5F84B9735B9C}" type="presOf" srcId="{2311D51F-5758-4D53-842A-7C9DAA8F55EC}" destId="{0E13D800-1EF8-4B8E-A3A9-A1A0D291AB2A}" srcOrd="0" destOrd="0" presId="urn:microsoft.com/office/officeart/2005/8/layout/vProcess5"/>
    <dgm:cxn modelId="{B586CAA3-80D7-4DAE-996C-584B8CE405CB}" type="presOf" srcId="{3841301A-6B8F-41D9-88BC-77C3195D95EF}" destId="{FCAC5EF4-FF60-419F-9879-80B41E711FA5}" srcOrd="1" destOrd="0" presId="urn:microsoft.com/office/officeart/2005/8/layout/vProcess5"/>
    <dgm:cxn modelId="{57FD40C6-F7B9-4792-A105-1B3554A3A07A}" srcId="{2311D51F-5758-4D53-842A-7C9DAA8F55EC}" destId="{174334EC-5E03-4FC2-B17A-D80E1E1D1067}" srcOrd="1" destOrd="0" parTransId="{97657BA0-C733-47B7-AB1A-C6189EA05128}" sibTransId="{AB3AF2F0-A773-4071-B60A-2450BB88C637}"/>
    <dgm:cxn modelId="{98FBA5D7-7C5F-4EFF-BA2D-5F5B44AEA666}" type="presOf" srcId="{0798B6B7-2973-45CB-89D1-AF24F725441C}" destId="{31A77E34-BF6B-4965-BF39-3672A5AA2046}" srcOrd="0" destOrd="0" presId="urn:microsoft.com/office/officeart/2005/8/layout/vProcess5"/>
    <dgm:cxn modelId="{30BFC3D8-CCCE-434C-A80D-18CD05FE81DB}" srcId="{2311D51F-5758-4D53-842A-7C9DAA8F55EC}" destId="{0798B6B7-2973-45CB-89D1-AF24F725441C}" srcOrd="0" destOrd="0" parTransId="{6C7E2D85-A015-4E3C-950F-A0567D1C7BF5}" sibTransId="{076B3727-0B56-425F-9B02-AAD756ABC36D}"/>
    <dgm:cxn modelId="{F3DCC4D8-6A00-497E-AFC2-4B776A3A1890}" srcId="{2311D51F-5758-4D53-842A-7C9DAA8F55EC}" destId="{23A970E4-B985-4B43-9037-31E8EA39B456}" srcOrd="2" destOrd="0" parTransId="{EC65907A-6E50-4BC6-80EF-9CE3E2BB37E7}" sibTransId="{061DD199-59F1-43C4-8D04-BEE37F783E17}"/>
    <dgm:cxn modelId="{A9C64BDD-1265-4759-A8E5-F4B5ACE6A845}" type="presOf" srcId="{23A970E4-B985-4B43-9037-31E8EA39B456}" destId="{98A02AF2-F19C-445C-9AAC-D455BD8A6738}" srcOrd="1" destOrd="0" presId="urn:microsoft.com/office/officeart/2005/8/layout/vProcess5"/>
    <dgm:cxn modelId="{75A7F0EC-E9DC-4CE0-BB8D-8B6B94007FB6}" type="presOf" srcId="{061DD199-59F1-43C4-8D04-BEE37F783E17}" destId="{EC21D197-B11E-4E5A-9900-10BEF33FB7A9}" srcOrd="0" destOrd="0" presId="urn:microsoft.com/office/officeart/2005/8/layout/vProcess5"/>
    <dgm:cxn modelId="{E68CE067-247F-4C76-B7A9-EFA00E2EE581}" type="presParOf" srcId="{0E13D800-1EF8-4B8E-A3A9-A1A0D291AB2A}" destId="{C629D114-DBFA-432C-A995-FD86A18ACE8D}" srcOrd="0" destOrd="0" presId="urn:microsoft.com/office/officeart/2005/8/layout/vProcess5"/>
    <dgm:cxn modelId="{86619682-E89D-4795-9350-3BE623A7DCB4}" type="presParOf" srcId="{0E13D800-1EF8-4B8E-A3A9-A1A0D291AB2A}" destId="{31A77E34-BF6B-4965-BF39-3672A5AA2046}" srcOrd="1" destOrd="0" presId="urn:microsoft.com/office/officeart/2005/8/layout/vProcess5"/>
    <dgm:cxn modelId="{7E5E4B95-1FC9-4E6A-AD1F-45F0DBDB044B}" type="presParOf" srcId="{0E13D800-1EF8-4B8E-A3A9-A1A0D291AB2A}" destId="{CF316180-8E9B-46D1-8B4D-229F215C110C}" srcOrd="2" destOrd="0" presId="urn:microsoft.com/office/officeart/2005/8/layout/vProcess5"/>
    <dgm:cxn modelId="{3BA29382-AC7E-4C08-8763-DC6541D11494}" type="presParOf" srcId="{0E13D800-1EF8-4B8E-A3A9-A1A0D291AB2A}" destId="{3AFE132D-4CEC-41C6-A92E-AADC71544E48}" srcOrd="3" destOrd="0" presId="urn:microsoft.com/office/officeart/2005/8/layout/vProcess5"/>
    <dgm:cxn modelId="{781AA530-F181-4BF9-902F-F5BC0D5EFD15}" type="presParOf" srcId="{0E13D800-1EF8-4B8E-A3A9-A1A0D291AB2A}" destId="{B13469CE-10FE-4E5A-8FE2-B260AE75890C}" srcOrd="4" destOrd="0" presId="urn:microsoft.com/office/officeart/2005/8/layout/vProcess5"/>
    <dgm:cxn modelId="{25F7B989-875A-4A2C-8182-AD15D212D103}" type="presParOf" srcId="{0E13D800-1EF8-4B8E-A3A9-A1A0D291AB2A}" destId="{AA87C051-AEB3-4CD3-A968-485BE688926A}" srcOrd="5" destOrd="0" presId="urn:microsoft.com/office/officeart/2005/8/layout/vProcess5"/>
    <dgm:cxn modelId="{B33E777A-C331-454A-A5ED-1966B2696774}" type="presParOf" srcId="{0E13D800-1EF8-4B8E-A3A9-A1A0D291AB2A}" destId="{AC6AAF5B-8CD3-4C76-B344-7E9C05B3BCB6}" srcOrd="6" destOrd="0" presId="urn:microsoft.com/office/officeart/2005/8/layout/vProcess5"/>
    <dgm:cxn modelId="{E5D7B074-8781-43C0-B176-12A1573339A0}" type="presParOf" srcId="{0E13D800-1EF8-4B8E-A3A9-A1A0D291AB2A}" destId="{EC21D197-B11E-4E5A-9900-10BEF33FB7A9}" srcOrd="7" destOrd="0" presId="urn:microsoft.com/office/officeart/2005/8/layout/vProcess5"/>
    <dgm:cxn modelId="{FBE69B4F-E4FF-40F6-861E-AF0BE6C59F93}" type="presParOf" srcId="{0E13D800-1EF8-4B8E-A3A9-A1A0D291AB2A}" destId="{1C482EC0-FCAE-4240-9A35-1A74992A66B1}" srcOrd="8" destOrd="0" presId="urn:microsoft.com/office/officeart/2005/8/layout/vProcess5"/>
    <dgm:cxn modelId="{97C210DA-3CCE-411E-A780-886595B5AC91}" type="presParOf" srcId="{0E13D800-1EF8-4B8E-A3A9-A1A0D291AB2A}" destId="{FD5ADFE2-B2B2-43F7-B3BD-F3269C9A6AAD}" srcOrd="9" destOrd="0" presId="urn:microsoft.com/office/officeart/2005/8/layout/vProcess5"/>
    <dgm:cxn modelId="{F478AE57-4912-4E11-933B-63456CE0194B}" type="presParOf" srcId="{0E13D800-1EF8-4B8E-A3A9-A1A0D291AB2A}" destId="{98A02AF2-F19C-445C-9AAC-D455BD8A6738}" srcOrd="10" destOrd="0" presId="urn:microsoft.com/office/officeart/2005/8/layout/vProcess5"/>
    <dgm:cxn modelId="{C7B70E51-7D5C-443D-B790-385B351D98AA}" type="presParOf" srcId="{0E13D800-1EF8-4B8E-A3A9-A1A0D291AB2A}" destId="{FCAC5EF4-FF60-419F-9879-80B41E711FA5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1B4DFF9-C009-46F5-924C-FEEA77B3E2C1}" type="doc">
      <dgm:prSet loTypeId="urn:microsoft.com/office/officeart/2008/layout/HexagonCluster" loCatId="relationship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D03A5A76-B7DD-4321-942A-8D670B365A9C}">
      <dgm:prSet phldrT="[Văn bản]" custT="1"/>
      <dgm:spPr/>
      <dgm:t>
        <a:bodyPr/>
        <a:lstStyle/>
        <a:p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Chuẩn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interface 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0878FE11-F1AF-4921-87BE-BFCAD242F6BB}" type="parTrans" cxnId="{EBF6D3EA-E940-4F0C-A19A-4AE98A83F528}">
      <dgm:prSet/>
      <dgm:spPr/>
      <dgm:t>
        <a:bodyPr/>
        <a:lstStyle/>
        <a:p>
          <a:endParaRPr lang="en-US"/>
        </a:p>
      </dgm:t>
    </dgm:pt>
    <dgm:pt modelId="{23DA26D8-03FC-4267-9094-63A251BFD349}" type="sibTrans" cxnId="{EBF6D3EA-E940-4F0C-A19A-4AE98A83F528}">
      <dgm:prSet/>
      <dgm:spPr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54D55611-8EDA-44D6-B8CF-D2DB48BF7A59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Khả</a:t>
          </a:r>
          <a:r>
            <a: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năng </a:t>
          </a:r>
          <a:r>
            <a:rPr lang="vi-VN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caching</a:t>
          </a:r>
          <a:r>
            <a: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DEF2B3BD-D2E3-4290-9B44-649D4628C3DF}" type="parTrans" cxnId="{C6C69BE0-A33B-4C13-8D31-8629C5F5E397}">
      <dgm:prSet/>
      <dgm:spPr/>
      <dgm:t>
        <a:bodyPr/>
        <a:lstStyle/>
        <a:p>
          <a:endParaRPr lang="en-US"/>
        </a:p>
      </dgm:t>
    </dgm:pt>
    <dgm:pt modelId="{6FD23F37-06DE-49B0-95CC-BFD92389B0A8}" type="sibTrans" cxnId="{C6C69BE0-A33B-4C13-8D31-8629C5F5E397}">
      <dgm:prSet/>
      <dgm:spPr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9090C81B-5E1B-4E84-AFEE-9B6CEABD627F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thống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hoạt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động</a:t>
          </a:r>
          <a:r>
            <a:rPr lang="vi-VN" sz="2000" dirty="0">
              <a:solidFill>
                <a:schemeClr val="tx1"/>
              </a:solidFill>
              <a:latin typeface="+mj-lt"/>
            </a:rPr>
            <a:t> theo mô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hình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client-server</a:t>
          </a:r>
          <a:endParaRPr lang="en-US" sz="2000" dirty="0">
            <a:solidFill>
              <a:schemeClr val="tx1"/>
            </a:solidFill>
            <a:latin typeface="+mj-lt"/>
          </a:endParaRPr>
        </a:p>
      </dgm:t>
    </dgm:pt>
    <dgm:pt modelId="{0FCCBE8B-E739-41CF-AAAF-45A1C603815F}" type="parTrans" cxnId="{D9830B1F-B434-471A-AB2C-07130A41B3F7}">
      <dgm:prSet/>
      <dgm:spPr/>
      <dgm:t>
        <a:bodyPr/>
        <a:lstStyle/>
        <a:p>
          <a:endParaRPr lang="en-US"/>
        </a:p>
      </dgm:t>
    </dgm:pt>
    <dgm:pt modelId="{081B5959-186D-48C8-AC7B-61E1684D2204}" type="sibTrans" cxnId="{D9830B1F-B434-471A-AB2C-07130A41B3F7}">
      <dgm:prSet/>
      <dgm:spPr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1B522156-646C-42F0-A8BF-5B9B78713E55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Stateless</a:t>
          </a:r>
          <a:r>
            <a: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(phi </a:t>
          </a:r>
          <a:r>
            <a:rPr lang="vi-VN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vi-VN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B8F14D56-B686-4C9D-85C6-8BC28A23E7EB}" type="parTrans" cxnId="{121376CD-AA2F-4AA1-AB36-038F512183A1}">
      <dgm:prSet/>
      <dgm:spPr/>
      <dgm:t>
        <a:bodyPr/>
        <a:lstStyle/>
        <a:p>
          <a:endParaRPr lang="en-US"/>
        </a:p>
      </dgm:t>
    </dgm:pt>
    <dgm:pt modelId="{B22A4C5B-431E-4EB3-94C1-767C62A0D1EA}" type="sibTrans" cxnId="{121376CD-AA2F-4AA1-AB36-038F512183A1}">
      <dgm:prSet/>
      <dgm:spPr>
        <a:blipFill>
          <a:blip xmlns:r="http://schemas.openxmlformats.org/officeDocument/2006/relationships" r:embed="rId4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BD7DF77B-C7AB-4F6E-8C69-D6AA9236E955}">
      <dgm:prSet phldrT="[Văn bản]" custT="1"/>
      <dgm:spPr/>
      <dgm:t>
        <a:bodyPr/>
        <a:lstStyle/>
        <a:p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fr-FR" sz="20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gm:t>
    </dgm:pt>
    <dgm:pt modelId="{6E2C3267-7964-4BEB-8B78-EC8811D99D01}" type="parTrans" cxnId="{E735D74E-375A-4431-AC12-7FBDEE9217F4}">
      <dgm:prSet/>
      <dgm:spPr/>
      <dgm:t>
        <a:bodyPr/>
        <a:lstStyle/>
        <a:p>
          <a:endParaRPr lang="en-US"/>
        </a:p>
      </dgm:t>
    </dgm:pt>
    <dgm:pt modelId="{3D9B2D77-2F60-4E51-9D58-473EDDA5E5C4}" type="sibTrans" cxnId="{E735D74E-375A-4431-AC12-7FBDEE9217F4}">
      <dgm:prSet/>
      <dgm:spPr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</dgm:spPr>
      <dgm:t>
        <a:bodyPr/>
        <a:lstStyle/>
        <a:p>
          <a:endParaRPr lang="en-US"/>
        </a:p>
      </dgm:t>
    </dgm:pt>
    <dgm:pt modelId="{7508ADBA-FDBD-4C1A-81DA-BA4481ECC28C}" type="pres">
      <dgm:prSet presAssocID="{A1B4DFF9-C009-46F5-924C-FEEA77B3E2C1}" presName="Name0" presStyleCnt="0">
        <dgm:presLayoutVars>
          <dgm:chMax val="21"/>
          <dgm:chPref val="21"/>
        </dgm:presLayoutVars>
      </dgm:prSet>
      <dgm:spPr/>
    </dgm:pt>
    <dgm:pt modelId="{6BB9A1CD-FAE2-4BC3-826D-6BC5796E0971}" type="pres">
      <dgm:prSet presAssocID="{D03A5A76-B7DD-4321-942A-8D670B365A9C}" presName="text1" presStyleCnt="0"/>
      <dgm:spPr/>
    </dgm:pt>
    <dgm:pt modelId="{05FE2E56-737E-44BF-B758-5F5730611B0B}" type="pres">
      <dgm:prSet presAssocID="{D03A5A76-B7DD-4321-942A-8D670B365A9C}" presName="textRepeatNode" presStyleLbl="alignNode1" presStyleIdx="0" presStyleCnt="5" custLinFactNeighborX="-640" custLinFactNeighborY="-776">
        <dgm:presLayoutVars>
          <dgm:chMax val="0"/>
          <dgm:chPref val="0"/>
          <dgm:bulletEnabled val="1"/>
        </dgm:presLayoutVars>
      </dgm:prSet>
      <dgm:spPr/>
    </dgm:pt>
    <dgm:pt modelId="{BD2771D3-07BF-45FB-A458-308D179C79A1}" type="pres">
      <dgm:prSet presAssocID="{D03A5A76-B7DD-4321-942A-8D670B365A9C}" presName="textaccent1" presStyleCnt="0"/>
      <dgm:spPr/>
    </dgm:pt>
    <dgm:pt modelId="{1DAAF678-1B44-488C-9EB2-CDA399825B95}" type="pres">
      <dgm:prSet presAssocID="{D03A5A76-B7DD-4321-942A-8D670B365A9C}" presName="accentRepeatNode" presStyleLbl="solidAlignAcc1" presStyleIdx="0" presStyleCnt="10"/>
      <dgm:spPr/>
    </dgm:pt>
    <dgm:pt modelId="{164C0CC1-A6B3-4445-A0EC-9F3870B16D0D}" type="pres">
      <dgm:prSet presAssocID="{23DA26D8-03FC-4267-9094-63A251BFD349}" presName="image1" presStyleCnt="0"/>
      <dgm:spPr/>
    </dgm:pt>
    <dgm:pt modelId="{EB986FB9-3D13-4488-B736-573BCB322D9D}" type="pres">
      <dgm:prSet presAssocID="{23DA26D8-03FC-4267-9094-63A251BFD349}" presName="imageRepeatNode" presStyleLbl="alignAcc1" presStyleIdx="0" presStyleCnt="5"/>
      <dgm:spPr/>
    </dgm:pt>
    <dgm:pt modelId="{47343492-CF17-47BA-B275-15173C020D04}" type="pres">
      <dgm:prSet presAssocID="{23DA26D8-03FC-4267-9094-63A251BFD349}" presName="imageaccent1" presStyleCnt="0"/>
      <dgm:spPr/>
    </dgm:pt>
    <dgm:pt modelId="{9594DB71-4208-496B-9E96-27B154490331}" type="pres">
      <dgm:prSet presAssocID="{23DA26D8-03FC-4267-9094-63A251BFD349}" presName="accentRepeatNode" presStyleLbl="solidAlignAcc1" presStyleIdx="1" presStyleCnt="10"/>
      <dgm:spPr/>
    </dgm:pt>
    <dgm:pt modelId="{8FEF1410-16C9-4A2A-99B2-25BD2800588A}" type="pres">
      <dgm:prSet presAssocID="{54D55611-8EDA-44D6-B8CF-D2DB48BF7A59}" presName="text2" presStyleCnt="0"/>
      <dgm:spPr/>
    </dgm:pt>
    <dgm:pt modelId="{1053DC71-DB46-445B-96D5-410ADEE6FEA0}" type="pres">
      <dgm:prSet presAssocID="{54D55611-8EDA-44D6-B8CF-D2DB48BF7A59}" presName="textRepeatNode" presStyleLbl="alignNode1" presStyleIdx="1" presStyleCnt="5">
        <dgm:presLayoutVars>
          <dgm:chMax val="0"/>
          <dgm:chPref val="0"/>
          <dgm:bulletEnabled val="1"/>
        </dgm:presLayoutVars>
      </dgm:prSet>
      <dgm:spPr/>
    </dgm:pt>
    <dgm:pt modelId="{298FEEFF-6369-490D-BEE7-6EF5C4110CED}" type="pres">
      <dgm:prSet presAssocID="{54D55611-8EDA-44D6-B8CF-D2DB48BF7A59}" presName="textaccent2" presStyleCnt="0"/>
      <dgm:spPr/>
    </dgm:pt>
    <dgm:pt modelId="{C390A454-20F6-4245-B774-41DC86A3E17C}" type="pres">
      <dgm:prSet presAssocID="{54D55611-8EDA-44D6-B8CF-D2DB48BF7A59}" presName="accentRepeatNode" presStyleLbl="solidAlignAcc1" presStyleIdx="2" presStyleCnt="10"/>
      <dgm:spPr/>
    </dgm:pt>
    <dgm:pt modelId="{3B9ED9B4-9A22-4CF7-BAB2-F60AC474900E}" type="pres">
      <dgm:prSet presAssocID="{6FD23F37-06DE-49B0-95CC-BFD92389B0A8}" presName="image2" presStyleCnt="0"/>
      <dgm:spPr/>
    </dgm:pt>
    <dgm:pt modelId="{B9AAF61B-0B39-4064-B45B-63365CD8E0A3}" type="pres">
      <dgm:prSet presAssocID="{6FD23F37-06DE-49B0-95CC-BFD92389B0A8}" presName="imageRepeatNode" presStyleLbl="alignAcc1" presStyleIdx="1" presStyleCnt="5"/>
      <dgm:spPr/>
    </dgm:pt>
    <dgm:pt modelId="{93C9D78F-A1E0-4A5D-8F41-041CBBF9B258}" type="pres">
      <dgm:prSet presAssocID="{6FD23F37-06DE-49B0-95CC-BFD92389B0A8}" presName="imageaccent2" presStyleCnt="0"/>
      <dgm:spPr/>
    </dgm:pt>
    <dgm:pt modelId="{8622C2FC-C006-477A-81F3-C31DB3FED084}" type="pres">
      <dgm:prSet presAssocID="{6FD23F37-06DE-49B0-95CC-BFD92389B0A8}" presName="accentRepeatNode" presStyleLbl="solidAlignAcc1" presStyleIdx="3" presStyleCnt="10"/>
      <dgm:spPr/>
    </dgm:pt>
    <dgm:pt modelId="{90FF2A2B-05E2-40AC-9778-34CF37058C27}" type="pres">
      <dgm:prSet presAssocID="{9090C81B-5E1B-4E84-AFEE-9B6CEABD627F}" presName="text3" presStyleCnt="0"/>
      <dgm:spPr/>
    </dgm:pt>
    <dgm:pt modelId="{4E7EBB7B-06A0-4B88-AAAC-27E389010C14}" type="pres">
      <dgm:prSet presAssocID="{9090C81B-5E1B-4E84-AFEE-9B6CEABD627F}" presName="textRepeatNode" presStyleLbl="alignNode1" presStyleIdx="2" presStyleCnt="5">
        <dgm:presLayoutVars>
          <dgm:chMax val="0"/>
          <dgm:chPref val="0"/>
          <dgm:bulletEnabled val="1"/>
        </dgm:presLayoutVars>
      </dgm:prSet>
      <dgm:spPr/>
    </dgm:pt>
    <dgm:pt modelId="{198DE2F0-9434-4D57-A4C4-957AB8BEF56B}" type="pres">
      <dgm:prSet presAssocID="{9090C81B-5E1B-4E84-AFEE-9B6CEABD627F}" presName="textaccent3" presStyleCnt="0"/>
      <dgm:spPr/>
    </dgm:pt>
    <dgm:pt modelId="{57D42239-0BCF-43F3-BDA1-30F9ACF32B98}" type="pres">
      <dgm:prSet presAssocID="{9090C81B-5E1B-4E84-AFEE-9B6CEABD627F}" presName="accentRepeatNode" presStyleLbl="solidAlignAcc1" presStyleIdx="4" presStyleCnt="10"/>
      <dgm:spPr/>
    </dgm:pt>
    <dgm:pt modelId="{7F833EFC-4C38-4BCC-B68F-BA6D5CD24F54}" type="pres">
      <dgm:prSet presAssocID="{081B5959-186D-48C8-AC7B-61E1684D2204}" presName="image3" presStyleCnt="0"/>
      <dgm:spPr/>
    </dgm:pt>
    <dgm:pt modelId="{C008B754-9611-48A3-BF44-5097A9666C3A}" type="pres">
      <dgm:prSet presAssocID="{081B5959-186D-48C8-AC7B-61E1684D2204}" presName="imageRepeatNode" presStyleLbl="alignAcc1" presStyleIdx="2" presStyleCnt="5" custLinFactX="100000" custLinFactY="64689" custLinFactNeighborX="157980" custLinFactNeighborY="100000"/>
      <dgm:spPr/>
    </dgm:pt>
    <dgm:pt modelId="{E8B3C2BB-075D-40D3-A5B6-23228308C635}" type="pres">
      <dgm:prSet presAssocID="{081B5959-186D-48C8-AC7B-61E1684D2204}" presName="imageaccent3" presStyleCnt="0"/>
      <dgm:spPr/>
    </dgm:pt>
    <dgm:pt modelId="{D8701371-50CE-4112-8B86-E48947B096B3}" type="pres">
      <dgm:prSet presAssocID="{081B5959-186D-48C8-AC7B-61E1684D2204}" presName="accentRepeatNode" presStyleLbl="solidAlignAcc1" presStyleIdx="5" presStyleCnt="10" custLinFactX="1100000" custLinFactY="700000" custLinFactNeighborX="1111592" custLinFactNeighborY="706224"/>
      <dgm:spPr/>
    </dgm:pt>
    <dgm:pt modelId="{8A6EE1BE-C5FE-454F-8F7C-B6A2E0AFE3A2}" type="pres">
      <dgm:prSet presAssocID="{1B522156-646C-42F0-A8BF-5B9B78713E55}" presName="text4" presStyleCnt="0"/>
      <dgm:spPr/>
    </dgm:pt>
    <dgm:pt modelId="{F308F583-F435-4DD3-BB03-4AFE2880B4F0}" type="pres">
      <dgm:prSet presAssocID="{1B522156-646C-42F0-A8BF-5B9B78713E55}" presName="textRepeatNode" presStyleLbl="alignNode1" presStyleIdx="3" presStyleCnt="5">
        <dgm:presLayoutVars>
          <dgm:chMax val="0"/>
          <dgm:chPref val="0"/>
          <dgm:bulletEnabled val="1"/>
        </dgm:presLayoutVars>
      </dgm:prSet>
      <dgm:spPr/>
    </dgm:pt>
    <dgm:pt modelId="{5CBB8B50-0E3D-40A9-B402-83DAD908F537}" type="pres">
      <dgm:prSet presAssocID="{1B522156-646C-42F0-A8BF-5B9B78713E55}" presName="textaccent4" presStyleCnt="0"/>
      <dgm:spPr/>
    </dgm:pt>
    <dgm:pt modelId="{868C1F63-A141-4423-8DEE-7A1BF2C58DB9}" type="pres">
      <dgm:prSet presAssocID="{1B522156-646C-42F0-A8BF-5B9B78713E55}" presName="accentRepeatNode" presStyleLbl="solidAlignAcc1" presStyleIdx="6" presStyleCnt="10"/>
      <dgm:spPr/>
    </dgm:pt>
    <dgm:pt modelId="{1A5CEA95-CACD-4CF1-891F-E4D1CA5076BA}" type="pres">
      <dgm:prSet presAssocID="{B22A4C5B-431E-4EB3-94C1-767C62A0D1EA}" presName="image4" presStyleCnt="0"/>
      <dgm:spPr/>
    </dgm:pt>
    <dgm:pt modelId="{901F93DA-8C18-4FB3-A72C-E93A1ACF7453}" type="pres">
      <dgm:prSet presAssocID="{B22A4C5B-431E-4EB3-94C1-767C62A0D1EA}" presName="imageRepeatNode" presStyleLbl="alignAcc1" presStyleIdx="3" presStyleCnt="5"/>
      <dgm:spPr/>
    </dgm:pt>
    <dgm:pt modelId="{76B6713D-BA02-4EB7-9022-FBE8BE5C3BC3}" type="pres">
      <dgm:prSet presAssocID="{B22A4C5B-431E-4EB3-94C1-767C62A0D1EA}" presName="imageaccent4" presStyleCnt="0"/>
      <dgm:spPr/>
    </dgm:pt>
    <dgm:pt modelId="{7B556F9E-31DB-4368-A836-8A827B4B9E23}" type="pres">
      <dgm:prSet presAssocID="{B22A4C5B-431E-4EB3-94C1-767C62A0D1EA}" presName="accentRepeatNode" presStyleLbl="solidAlignAcc1" presStyleIdx="7" presStyleCnt="10"/>
      <dgm:spPr/>
    </dgm:pt>
    <dgm:pt modelId="{AC2BC4BB-0177-49AF-B816-F89810004CC7}" type="pres">
      <dgm:prSet presAssocID="{BD7DF77B-C7AB-4F6E-8C69-D6AA9236E955}" presName="text5" presStyleCnt="0"/>
      <dgm:spPr/>
    </dgm:pt>
    <dgm:pt modelId="{DB3748EA-5D60-4A3A-B0B2-2E91C6F0D691}" type="pres">
      <dgm:prSet presAssocID="{BD7DF77B-C7AB-4F6E-8C69-D6AA9236E955}" presName="textRepeatNode" presStyleLbl="alignNode1" presStyleIdx="4" presStyleCnt="5">
        <dgm:presLayoutVars>
          <dgm:chMax val="0"/>
          <dgm:chPref val="0"/>
          <dgm:bulletEnabled val="1"/>
        </dgm:presLayoutVars>
      </dgm:prSet>
      <dgm:spPr/>
    </dgm:pt>
    <dgm:pt modelId="{0A4E6BD8-3EFD-4011-B51A-0E2E2274F337}" type="pres">
      <dgm:prSet presAssocID="{BD7DF77B-C7AB-4F6E-8C69-D6AA9236E955}" presName="textaccent5" presStyleCnt="0"/>
      <dgm:spPr/>
    </dgm:pt>
    <dgm:pt modelId="{A0ADD102-774B-4181-9C82-ED6ECADA9615}" type="pres">
      <dgm:prSet presAssocID="{BD7DF77B-C7AB-4F6E-8C69-D6AA9236E955}" presName="accentRepeatNode" presStyleLbl="solidAlignAcc1" presStyleIdx="8" presStyleCnt="10"/>
      <dgm:spPr/>
    </dgm:pt>
    <dgm:pt modelId="{85A1BD7A-53F9-467C-9C51-6FAE8B08FF02}" type="pres">
      <dgm:prSet presAssocID="{3D9B2D77-2F60-4E51-9D58-473EDDA5E5C4}" presName="image5" presStyleCnt="0"/>
      <dgm:spPr/>
    </dgm:pt>
    <dgm:pt modelId="{DAADFF54-73F3-4B13-BE2B-9F8C869D2032}" type="pres">
      <dgm:prSet presAssocID="{3D9B2D77-2F60-4E51-9D58-473EDDA5E5C4}" presName="imageRepeatNode" presStyleLbl="alignAcc1" presStyleIdx="4" presStyleCnt="5"/>
      <dgm:spPr/>
    </dgm:pt>
    <dgm:pt modelId="{ABAEDF0F-AA23-462C-BAF9-BA2BFAA7898B}" type="pres">
      <dgm:prSet presAssocID="{3D9B2D77-2F60-4E51-9D58-473EDDA5E5C4}" presName="imageaccent5" presStyleCnt="0"/>
      <dgm:spPr/>
    </dgm:pt>
    <dgm:pt modelId="{C860BC62-6FCE-418C-9B08-3329A6918943}" type="pres">
      <dgm:prSet presAssocID="{3D9B2D77-2F60-4E51-9D58-473EDDA5E5C4}" presName="accentRepeatNode" presStyleLbl="solidAlignAcc1" presStyleIdx="9" presStyleCnt="10"/>
      <dgm:spPr/>
    </dgm:pt>
  </dgm:ptLst>
  <dgm:cxnLst>
    <dgm:cxn modelId="{D9830B1F-B434-471A-AB2C-07130A41B3F7}" srcId="{A1B4DFF9-C009-46F5-924C-FEEA77B3E2C1}" destId="{9090C81B-5E1B-4E84-AFEE-9B6CEABD627F}" srcOrd="2" destOrd="0" parTransId="{0FCCBE8B-E739-41CF-AAAF-45A1C603815F}" sibTransId="{081B5959-186D-48C8-AC7B-61E1684D2204}"/>
    <dgm:cxn modelId="{779E9545-6F31-402F-8663-B25280B17FE1}" type="presOf" srcId="{6FD23F37-06DE-49B0-95CC-BFD92389B0A8}" destId="{B9AAF61B-0B39-4064-B45B-63365CD8E0A3}" srcOrd="0" destOrd="0" presId="urn:microsoft.com/office/officeart/2008/layout/HexagonCluster"/>
    <dgm:cxn modelId="{AA4F1D67-5BE4-4491-A423-97B6757E32DF}" type="presOf" srcId="{081B5959-186D-48C8-AC7B-61E1684D2204}" destId="{C008B754-9611-48A3-BF44-5097A9666C3A}" srcOrd="0" destOrd="0" presId="urn:microsoft.com/office/officeart/2008/layout/HexagonCluster"/>
    <dgm:cxn modelId="{9FF0366E-80D7-43D0-8D77-5ECFDE291C9A}" type="presOf" srcId="{23DA26D8-03FC-4267-9094-63A251BFD349}" destId="{EB986FB9-3D13-4488-B736-573BCB322D9D}" srcOrd="0" destOrd="0" presId="urn:microsoft.com/office/officeart/2008/layout/HexagonCluster"/>
    <dgm:cxn modelId="{E735D74E-375A-4431-AC12-7FBDEE9217F4}" srcId="{A1B4DFF9-C009-46F5-924C-FEEA77B3E2C1}" destId="{BD7DF77B-C7AB-4F6E-8C69-D6AA9236E955}" srcOrd="4" destOrd="0" parTransId="{6E2C3267-7964-4BEB-8B78-EC8811D99D01}" sibTransId="{3D9B2D77-2F60-4E51-9D58-473EDDA5E5C4}"/>
    <dgm:cxn modelId="{F24CF895-4670-4979-A24C-427E112EBCF1}" type="presOf" srcId="{9090C81B-5E1B-4E84-AFEE-9B6CEABD627F}" destId="{4E7EBB7B-06A0-4B88-AAAC-27E389010C14}" srcOrd="0" destOrd="0" presId="urn:microsoft.com/office/officeart/2008/layout/HexagonCluster"/>
    <dgm:cxn modelId="{AE0E2E9A-86FA-4103-B587-BEEED72F0E20}" type="presOf" srcId="{D03A5A76-B7DD-4321-942A-8D670B365A9C}" destId="{05FE2E56-737E-44BF-B758-5F5730611B0B}" srcOrd="0" destOrd="0" presId="urn:microsoft.com/office/officeart/2008/layout/HexagonCluster"/>
    <dgm:cxn modelId="{CCDC68A2-979D-4A1D-914A-A23124179EFD}" type="presOf" srcId="{B22A4C5B-431E-4EB3-94C1-767C62A0D1EA}" destId="{901F93DA-8C18-4FB3-A72C-E93A1ACF7453}" srcOrd="0" destOrd="0" presId="urn:microsoft.com/office/officeart/2008/layout/HexagonCluster"/>
    <dgm:cxn modelId="{26760EC5-F6D0-4F31-BC68-8883A9579A40}" type="presOf" srcId="{3D9B2D77-2F60-4E51-9D58-473EDDA5E5C4}" destId="{DAADFF54-73F3-4B13-BE2B-9F8C869D2032}" srcOrd="0" destOrd="0" presId="urn:microsoft.com/office/officeart/2008/layout/HexagonCluster"/>
    <dgm:cxn modelId="{420387C7-FEC8-49E8-A18D-1B73DB3449E8}" type="presOf" srcId="{BD7DF77B-C7AB-4F6E-8C69-D6AA9236E955}" destId="{DB3748EA-5D60-4A3A-B0B2-2E91C6F0D691}" srcOrd="0" destOrd="0" presId="urn:microsoft.com/office/officeart/2008/layout/HexagonCluster"/>
    <dgm:cxn modelId="{121376CD-AA2F-4AA1-AB36-038F512183A1}" srcId="{A1B4DFF9-C009-46F5-924C-FEEA77B3E2C1}" destId="{1B522156-646C-42F0-A8BF-5B9B78713E55}" srcOrd="3" destOrd="0" parTransId="{B8F14D56-B686-4C9D-85C6-8BC28A23E7EB}" sibTransId="{B22A4C5B-431E-4EB3-94C1-767C62A0D1EA}"/>
    <dgm:cxn modelId="{812AD7D3-D03E-413A-A204-35DAAE0CD4F4}" type="presOf" srcId="{A1B4DFF9-C009-46F5-924C-FEEA77B3E2C1}" destId="{7508ADBA-FDBD-4C1A-81DA-BA4481ECC28C}" srcOrd="0" destOrd="0" presId="urn:microsoft.com/office/officeart/2008/layout/HexagonCluster"/>
    <dgm:cxn modelId="{B43D50D5-960A-441D-B922-28C7053BFD4C}" type="presOf" srcId="{1B522156-646C-42F0-A8BF-5B9B78713E55}" destId="{F308F583-F435-4DD3-BB03-4AFE2880B4F0}" srcOrd="0" destOrd="0" presId="urn:microsoft.com/office/officeart/2008/layout/HexagonCluster"/>
    <dgm:cxn modelId="{88FA1DE0-0A74-49B1-8610-3F7D6A38C8C4}" type="presOf" srcId="{54D55611-8EDA-44D6-B8CF-D2DB48BF7A59}" destId="{1053DC71-DB46-445B-96D5-410ADEE6FEA0}" srcOrd="0" destOrd="0" presId="urn:microsoft.com/office/officeart/2008/layout/HexagonCluster"/>
    <dgm:cxn modelId="{C6C69BE0-A33B-4C13-8D31-8629C5F5E397}" srcId="{A1B4DFF9-C009-46F5-924C-FEEA77B3E2C1}" destId="{54D55611-8EDA-44D6-B8CF-D2DB48BF7A59}" srcOrd="1" destOrd="0" parTransId="{DEF2B3BD-D2E3-4290-9B44-649D4628C3DF}" sibTransId="{6FD23F37-06DE-49B0-95CC-BFD92389B0A8}"/>
    <dgm:cxn modelId="{EBF6D3EA-E940-4F0C-A19A-4AE98A83F528}" srcId="{A1B4DFF9-C009-46F5-924C-FEEA77B3E2C1}" destId="{D03A5A76-B7DD-4321-942A-8D670B365A9C}" srcOrd="0" destOrd="0" parTransId="{0878FE11-F1AF-4921-87BE-BFCAD242F6BB}" sibTransId="{23DA26D8-03FC-4267-9094-63A251BFD349}"/>
    <dgm:cxn modelId="{1E6167FA-A946-4F36-AA2D-9C8301276F4D}" type="presParOf" srcId="{7508ADBA-FDBD-4C1A-81DA-BA4481ECC28C}" destId="{6BB9A1CD-FAE2-4BC3-826D-6BC5796E0971}" srcOrd="0" destOrd="0" presId="urn:microsoft.com/office/officeart/2008/layout/HexagonCluster"/>
    <dgm:cxn modelId="{24C4BE24-2922-43CD-8C04-A510FC0ADC32}" type="presParOf" srcId="{6BB9A1CD-FAE2-4BC3-826D-6BC5796E0971}" destId="{05FE2E56-737E-44BF-B758-5F5730611B0B}" srcOrd="0" destOrd="0" presId="urn:microsoft.com/office/officeart/2008/layout/HexagonCluster"/>
    <dgm:cxn modelId="{71D26D5F-EF58-45F0-B013-F5AE30E31285}" type="presParOf" srcId="{7508ADBA-FDBD-4C1A-81DA-BA4481ECC28C}" destId="{BD2771D3-07BF-45FB-A458-308D179C79A1}" srcOrd="1" destOrd="0" presId="urn:microsoft.com/office/officeart/2008/layout/HexagonCluster"/>
    <dgm:cxn modelId="{D88484B3-EEDC-4872-9D09-1A5ADD4B76E8}" type="presParOf" srcId="{BD2771D3-07BF-45FB-A458-308D179C79A1}" destId="{1DAAF678-1B44-488C-9EB2-CDA399825B95}" srcOrd="0" destOrd="0" presId="urn:microsoft.com/office/officeart/2008/layout/HexagonCluster"/>
    <dgm:cxn modelId="{7235C87B-29E8-47D2-9CD7-D6F4EBA91669}" type="presParOf" srcId="{7508ADBA-FDBD-4C1A-81DA-BA4481ECC28C}" destId="{164C0CC1-A6B3-4445-A0EC-9F3870B16D0D}" srcOrd="2" destOrd="0" presId="urn:microsoft.com/office/officeart/2008/layout/HexagonCluster"/>
    <dgm:cxn modelId="{663A791D-F741-4880-8B8F-303FE3F3B9B3}" type="presParOf" srcId="{164C0CC1-A6B3-4445-A0EC-9F3870B16D0D}" destId="{EB986FB9-3D13-4488-B736-573BCB322D9D}" srcOrd="0" destOrd="0" presId="urn:microsoft.com/office/officeart/2008/layout/HexagonCluster"/>
    <dgm:cxn modelId="{EB1F120E-6D38-4840-9E54-2BD3837C496D}" type="presParOf" srcId="{7508ADBA-FDBD-4C1A-81DA-BA4481ECC28C}" destId="{47343492-CF17-47BA-B275-15173C020D04}" srcOrd="3" destOrd="0" presId="urn:microsoft.com/office/officeart/2008/layout/HexagonCluster"/>
    <dgm:cxn modelId="{80B69CB9-DF1F-4D3B-8CD4-A2FC4BD50ECC}" type="presParOf" srcId="{47343492-CF17-47BA-B275-15173C020D04}" destId="{9594DB71-4208-496B-9E96-27B154490331}" srcOrd="0" destOrd="0" presId="urn:microsoft.com/office/officeart/2008/layout/HexagonCluster"/>
    <dgm:cxn modelId="{95095CCC-3165-4E25-8E53-5EA5E19AF83D}" type="presParOf" srcId="{7508ADBA-FDBD-4C1A-81DA-BA4481ECC28C}" destId="{8FEF1410-16C9-4A2A-99B2-25BD2800588A}" srcOrd="4" destOrd="0" presId="urn:microsoft.com/office/officeart/2008/layout/HexagonCluster"/>
    <dgm:cxn modelId="{A52033F4-17A9-4BBD-A76A-77D603A4A2C8}" type="presParOf" srcId="{8FEF1410-16C9-4A2A-99B2-25BD2800588A}" destId="{1053DC71-DB46-445B-96D5-410ADEE6FEA0}" srcOrd="0" destOrd="0" presId="urn:microsoft.com/office/officeart/2008/layout/HexagonCluster"/>
    <dgm:cxn modelId="{DAD55C4A-392D-4861-83C3-9CE3AEEBD273}" type="presParOf" srcId="{7508ADBA-FDBD-4C1A-81DA-BA4481ECC28C}" destId="{298FEEFF-6369-490D-BEE7-6EF5C4110CED}" srcOrd="5" destOrd="0" presId="urn:microsoft.com/office/officeart/2008/layout/HexagonCluster"/>
    <dgm:cxn modelId="{385AB782-ABED-4894-B029-B997940B5B96}" type="presParOf" srcId="{298FEEFF-6369-490D-BEE7-6EF5C4110CED}" destId="{C390A454-20F6-4245-B774-41DC86A3E17C}" srcOrd="0" destOrd="0" presId="urn:microsoft.com/office/officeart/2008/layout/HexagonCluster"/>
    <dgm:cxn modelId="{0EC1DC6A-47F7-45FE-95C0-59C6708BD5DD}" type="presParOf" srcId="{7508ADBA-FDBD-4C1A-81DA-BA4481ECC28C}" destId="{3B9ED9B4-9A22-4CF7-BAB2-F60AC474900E}" srcOrd="6" destOrd="0" presId="urn:microsoft.com/office/officeart/2008/layout/HexagonCluster"/>
    <dgm:cxn modelId="{9B9B8BD6-D8CC-4C64-88D9-56BD773EA507}" type="presParOf" srcId="{3B9ED9B4-9A22-4CF7-BAB2-F60AC474900E}" destId="{B9AAF61B-0B39-4064-B45B-63365CD8E0A3}" srcOrd="0" destOrd="0" presId="urn:microsoft.com/office/officeart/2008/layout/HexagonCluster"/>
    <dgm:cxn modelId="{39C9A6FF-0656-48F7-A084-E3BEDABB2A8E}" type="presParOf" srcId="{7508ADBA-FDBD-4C1A-81DA-BA4481ECC28C}" destId="{93C9D78F-A1E0-4A5D-8F41-041CBBF9B258}" srcOrd="7" destOrd="0" presId="urn:microsoft.com/office/officeart/2008/layout/HexagonCluster"/>
    <dgm:cxn modelId="{3FEB7EEC-4B66-4F35-9271-8EF1040BE3E4}" type="presParOf" srcId="{93C9D78F-A1E0-4A5D-8F41-041CBBF9B258}" destId="{8622C2FC-C006-477A-81F3-C31DB3FED084}" srcOrd="0" destOrd="0" presId="urn:microsoft.com/office/officeart/2008/layout/HexagonCluster"/>
    <dgm:cxn modelId="{BE2A7F50-3335-4C19-9752-69252A0C3DBD}" type="presParOf" srcId="{7508ADBA-FDBD-4C1A-81DA-BA4481ECC28C}" destId="{90FF2A2B-05E2-40AC-9778-34CF37058C27}" srcOrd="8" destOrd="0" presId="urn:microsoft.com/office/officeart/2008/layout/HexagonCluster"/>
    <dgm:cxn modelId="{D3419E16-8F30-4841-8E78-31A69C2B4F1C}" type="presParOf" srcId="{90FF2A2B-05E2-40AC-9778-34CF37058C27}" destId="{4E7EBB7B-06A0-4B88-AAAC-27E389010C14}" srcOrd="0" destOrd="0" presId="urn:microsoft.com/office/officeart/2008/layout/HexagonCluster"/>
    <dgm:cxn modelId="{7D9679C4-B0B7-47AB-A4C2-C61EAB81085E}" type="presParOf" srcId="{7508ADBA-FDBD-4C1A-81DA-BA4481ECC28C}" destId="{198DE2F0-9434-4D57-A4C4-957AB8BEF56B}" srcOrd="9" destOrd="0" presId="urn:microsoft.com/office/officeart/2008/layout/HexagonCluster"/>
    <dgm:cxn modelId="{711C29AE-15E5-41F7-96AC-416F3464C34B}" type="presParOf" srcId="{198DE2F0-9434-4D57-A4C4-957AB8BEF56B}" destId="{57D42239-0BCF-43F3-BDA1-30F9ACF32B98}" srcOrd="0" destOrd="0" presId="urn:microsoft.com/office/officeart/2008/layout/HexagonCluster"/>
    <dgm:cxn modelId="{01694A70-B5E0-480C-ADEE-02A562C962EB}" type="presParOf" srcId="{7508ADBA-FDBD-4C1A-81DA-BA4481ECC28C}" destId="{7F833EFC-4C38-4BCC-B68F-BA6D5CD24F54}" srcOrd="10" destOrd="0" presId="urn:microsoft.com/office/officeart/2008/layout/HexagonCluster"/>
    <dgm:cxn modelId="{6F23FCF6-9DE2-43B9-8666-FD8EA9467D7A}" type="presParOf" srcId="{7F833EFC-4C38-4BCC-B68F-BA6D5CD24F54}" destId="{C008B754-9611-48A3-BF44-5097A9666C3A}" srcOrd="0" destOrd="0" presId="urn:microsoft.com/office/officeart/2008/layout/HexagonCluster"/>
    <dgm:cxn modelId="{5A0B5AAE-6DA1-497E-9137-0E5AD2DD1484}" type="presParOf" srcId="{7508ADBA-FDBD-4C1A-81DA-BA4481ECC28C}" destId="{E8B3C2BB-075D-40D3-A5B6-23228308C635}" srcOrd="11" destOrd="0" presId="urn:microsoft.com/office/officeart/2008/layout/HexagonCluster"/>
    <dgm:cxn modelId="{82A1F9D7-292F-4AFA-9EB5-04F0710B94FD}" type="presParOf" srcId="{E8B3C2BB-075D-40D3-A5B6-23228308C635}" destId="{D8701371-50CE-4112-8B86-E48947B096B3}" srcOrd="0" destOrd="0" presId="urn:microsoft.com/office/officeart/2008/layout/HexagonCluster"/>
    <dgm:cxn modelId="{D02420CD-FD69-45D5-A836-8E08583A660A}" type="presParOf" srcId="{7508ADBA-FDBD-4C1A-81DA-BA4481ECC28C}" destId="{8A6EE1BE-C5FE-454F-8F7C-B6A2E0AFE3A2}" srcOrd="12" destOrd="0" presId="urn:microsoft.com/office/officeart/2008/layout/HexagonCluster"/>
    <dgm:cxn modelId="{F89B6339-6B41-4C03-A5EB-D625D25DF2CE}" type="presParOf" srcId="{8A6EE1BE-C5FE-454F-8F7C-B6A2E0AFE3A2}" destId="{F308F583-F435-4DD3-BB03-4AFE2880B4F0}" srcOrd="0" destOrd="0" presId="urn:microsoft.com/office/officeart/2008/layout/HexagonCluster"/>
    <dgm:cxn modelId="{17A28DDE-D17E-482E-99E1-B8FCF60FB475}" type="presParOf" srcId="{7508ADBA-FDBD-4C1A-81DA-BA4481ECC28C}" destId="{5CBB8B50-0E3D-40A9-B402-83DAD908F537}" srcOrd="13" destOrd="0" presId="urn:microsoft.com/office/officeart/2008/layout/HexagonCluster"/>
    <dgm:cxn modelId="{216F1328-29B1-41E3-A2AC-2059A932A74C}" type="presParOf" srcId="{5CBB8B50-0E3D-40A9-B402-83DAD908F537}" destId="{868C1F63-A141-4423-8DEE-7A1BF2C58DB9}" srcOrd="0" destOrd="0" presId="urn:microsoft.com/office/officeart/2008/layout/HexagonCluster"/>
    <dgm:cxn modelId="{1E702046-94B9-43B1-9B88-82DE9BF4881A}" type="presParOf" srcId="{7508ADBA-FDBD-4C1A-81DA-BA4481ECC28C}" destId="{1A5CEA95-CACD-4CF1-891F-E4D1CA5076BA}" srcOrd="14" destOrd="0" presId="urn:microsoft.com/office/officeart/2008/layout/HexagonCluster"/>
    <dgm:cxn modelId="{B24C557A-25F2-4484-8A23-0262A0747FDA}" type="presParOf" srcId="{1A5CEA95-CACD-4CF1-891F-E4D1CA5076BA}" destId="{901F93DA-8C18-4FB3-A72C-E93A1ACF7453}" srcOrd="0" destOrd="0" presId="urn:microsoft.com/office/officeart/2008/layout/HexagonCluster"/>
    <dgm:cxn modelId="{D7AF6925-D00F-48E7-A8F6-F01C228723DC}" type="presParOf" srcId="{7508ADBA-FDBD-4C1A-81DA-BA4481ECC28C}" destId="{76B6713D-BA02-4EB7-9022-FBE8BE5C3BC3}" srcOrd="15" destOrd="0" presId="urn:microsoft.com/office/officeart/2008/layout/HexagonCluster"/>
    <dgm:cxn modelId="{C1A855D3-6D91-4251-B18E-C3A7F137766B}" type="presParOf" srcId="{76B6713D-BA02-4EB7-9022-FBE8BE5C3BC3}" destId="{7B556F9E-31DB-4368-A836-8A827B4B9E23}" srcOrd="0" destOrd="0" presId="urn:microsoft.com/office/officeart/2008/layout/HexagonCluster"/>
    <dgm:cxn modelId="{E63CF83D-707D-4CBA-B842-1A42C5EE496A}" type="presParOf" srcId="{7508ADBA-FDBD-4C1A-81DA-BA4481ECC28C}" destId="{AC2BC4BB-0177-49AF-B816-F89810004CC7}" srcOrd="16" destOrd="0" presId="urn:microsoft.com/office/officeart/2008/layout/HexagonCluster"/>
    <dgm:cxn modelId="{64E43DBD-E636-4DA6-BB81-A3BD0AB78E03}" type="presParOf" srcId="{AC2BC4BB-0177-49AF-B816-F89810004CC7}" destId="{DB3748EA-5D60-4A3A-B0B2-2E91C6F0D691}" srcOrd="0" destOrd="0" presId="urn:microsoft.com/office/officeart/2008/layout/HexagonCluster"/>
    <dgm:cxn modelId="{BCCB1A2A-4062-47B0-AA09-D622598E4030}" type="presParOf" srcId="{7508ADBA-FDBD-4C1A-81DA-BA4481ECC28C}" destId="{0A4E6BD8-3EFD-4011-B51A-0E2E2274F337}" srcOrd="17" destOrd="0" presId="urn:microsoft.com/office/officeart/2008/layout/HexagonCluster"/>
    <dgm:cxn modelId="{496ED802-6E44-4552-AEC4-08125DB9A2C0}" type="presParOf" srcId="{0A4E6BD8-3EFD-4011-B51A-0E2E2274F337}" destId="{A0ADD102-774B-4181-9C82-ED6ECADA9615}" srcOrd="0" destOrd="0" presId="urn:microsoft.com/office/officeart/2008/layout/HexagonCluster"/>
    <dgm:cxn modelId="{22D728FF-F756-4B9D-A435-AC5642CD53B8}" type="presParOf" srcId="{7508ADBA-FDBD-4C1A-81DA-BA4481ECC28C}" destId="{85A1BD7A-53F9-467C-9C51-6FAE8B08FF02}" srcOrd="18" destOrd="0" presId="urn:microsoft.com/office/officeart/2008/layout/HexagonCluster"/>
    <dgm:cxn modelId="{FDB77FB4-9E4D-47A5-AB56-0F5B394AC6F0}" type="presParOf" srcId="{85A1BD7A-53F9-467C-9C51-6FAE8B08FF02}" destId="{DAADFF54-73F3-4B13-BE2B-9F8C869D2032}" srcOrd="0" destOrd="0" presId="urn:microsoft.com/office/officeart/2008/layout/HexagonCluster"/>
    <dgm:cxn modelId="{9E8D01B3-4385-46BE-98D3-B315D976F1A3}" type="presParOf" srcId="{7508ADBA-FDBD-4C1A-81DA-BA4481ECC28C}" destId="{ABAEDF0F-AA23-462C-BAF9-BA2BFAA7898B}" srcOrd="19" destOrd="0" presId="urn:microsoft.com/office/officeart/2008/layout/HexagonCluster"/>
    <dgm:cxn modelId="{A93AC9A3-4013-4DA6-9C0F-C73D164EEC02}" type="presParOf" srcId="{ABAEDF0F-AA23-462C-BAF9-BA2BFAA7898B}" destId="{C860BC62-6FCE-418C-9B08-3329A6918943}" srcOrd="0" destOrd="0" presId="urn:microsoft.com/office/officeart/2008/layout/HexagonCluster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9DB7F04F-8B3D-4B5B-AA6D-51CDA0C43920}" type="doc">
      <dgm:prSet loTypeId="urn:microsoft.com/office/officeart/2005/8/layout/gear1" loCatId="process" qsTypeId="urn:microsoft.com/office/officeart/2005/8/quickstyle/simple2" qsCatId="simple" csTypeId="urn:microsoft.com/office/officeart/2005/8/colors/colorful4" csCatId="colorful" phldr="1"/>
      <dgm:spPr/>
    </dgm:pt>
    <dgm:pt modelId="{6D33F3D9-B63B-4CE2-A6F6-6F633E006320}">
      <dgm:prSet phldrT="[Văn bản]"/>
      <dgm:spPr/>
      <dgm:t>
        <a:bodyPr/>
        <a:lstStyle/>
        <a:p>
          <a:r>
            <a:rPr lang="vi-VN" dirty="0">
              <a:solidFill>
                <a:schemeClr val="tx1"/>
              </a:solidFill>
              <a:latin typeface="+mj-lt"/>
            </a:rPr>
            <a:t>REST URL </a:t>
          </a:r>
          <a:r>
            <a:rPr lang="vi-VN" dirty="0" err="1">
              <a:solidFill>
                <a:schemeClr val="tx1"/>
              </a:solidFill>
              <a:latin typeface="+mj-lt"/>
            </a:rPr>
            <a:t>đại</a:t>
          </a:r>
          <a:r>
            <a:rPr lang="vi-VN" dirty="0">
              <a:solidFill>
                <a:schemeClr val="tx1"/>
              </a:solidFill>
              <a:latin typeface="+mj-lt"/>
            </a:rPr>
            <a:t> </a:t>
          </a:r>
          <a:r>
            <a:rPr lang="vi-VN" dirty="0" err="1">
              <a:solidFill>
                <a:schemeClr val="tx1"/>
              </a:solidFill>
              <a:latin typeface="+mj-lt"/>
            </a:rPr>
            <a:t>diện</a:t>
          </a:r>
          <a:r>
            <a:rPr lang="vi-VN" dirty="0">
              <a:solidFill>
                <a:schemeClr val="tx1"/>
              </a:solidFill>
              <a:latin typeface="+mj-lt"/>
            </a:rPr>
            <a:t> cho </a:t>
          </a:r>
          <a:r>
            <a:rPr lang="vi-VN" dirty="0" err="1">
              <a:solidFill>
                <a:schemeClr val="tx1"/>
              </a:solidFill>
              <a:latin typeface="+mj-lt"/>
            </a:rPr>
            <a:t>resource</a:t>
          </a:r>
          <a:r>
            <a:rPr lang="vi-VN" dirty="0">
              <a:solidFill>
                <a:schemeClr val="tx1"/>
              </a:solidFill>
              <a:latin typeface="+mj-lt"/>
            </a:rPr>
            <a:t> </a:t>
          </a:r>
          <a:r>
            <a:rPr lang="vi-VN" dirty="0" err="1">
              <a:solidFill>
                <a:schemeClr val="tx1"/>
              </a:solidFill>
              <a:latin typeface="+mj-lt"/>
            </a:rPr>
            <a:t>chứ</a:t>
          </a:r>
          <a:r>
            <a:rPr lang="vi-VN" dirty="0">
              <a:solidFill>
                <a:schemeClr val="tx1"/>
              </a:solidFill>
              <a:latin typeface="+mj-lt"/>
            </a:rPr>
            <a:t> không </a:t>
          </a:r>
          <a:r>
            <a:rPr lang="vi-VN" dirty="0" err="1">
              <a:solidFill>
                <a:schemeClr val="tx1"/>
              </a:solidFill>
              <a:latin typeface="+mj-lt"/>
            </a:rPr>
            <a:t>phải</a:t>
          </a:r>
          <a:r>
            <a:rPr lang="vi-VN" dirty="0">
              <a:solidFill>
                <a:schemeClr val="tx1"/>
              </a:solidFill>
              <a:latin typeface="+mj-lt"/>
            </a:rPr>
            <a:t> </a:t>
          </a:r>
          <a:r>
            <a:rPr lang="vi-VN" dirty="0" err="1">
              <a:solidFill>
                <a:schemeClr val="tx1"/>
              </a:solidFill>
              <a:latin typeface="+mj-lt"/>
            </a:rPr>
            <a:t>là</a:t>
          </a:r>
          <a:r>
            <a:rPr lang="vi-VN" dirty="0">
              <a:solidFill>
                <a:schemeClr val="tx1"/>
              </a:solidFill>
              <a:latin typeface="+mj-lt"/>
            </a:rPr>
            <a:t> </a:t>
          </a:r>
          <a:r>
            <a:rPr lang="vi-VN" dirty="0" err="1">
              <a:solidFill>
                <a:schemeClr val="tx1"/>
              </a:solidFill>
              <a:latin typeface="+mj-lt"/>
            </a:rPr>
            <a:t>hành</a:t>
          </a:r>
          <a:r>
            <a:rPr lang="vi-VN" dirty="0">
              <a:solidFill>
                <a:schemeClr val="tx1"/>
              </a:solidFill>
              <a:latin typeface="+mj-lt"/>
            </a:rPr>
            <a:t> </a:t>
          </a:r>
          <a:r>
            <a:rPr lang="vi-VN" dirty="0" err="1">
              <a:solidFill>
                <a:schemeClr val="tx1"/>
              </a:solidFill>
              <a:latin typeface="+mj-lt"/>
            </a:rPr>
            <a:t>động</a:t>
          </a:r>
          <a:endParaRPr lang="en-US" dirty="0">
            <a:solidFill>
              <a:schemeClr val="tx1"/>
            </a:solidFill>
            <a:latin typeface="+mj-lt"/>
          </a:endParaRPr>
        </a:p>
      </dgm:t>
    </dgm:pt>
    <dgm:pt modelId="{6801CE22-B168-4796-B619-20C97D333061}" type="parTrans" cxnId="{EDE3F34E-C71A-4717-A54F-7C0BC40A3BE0}">
      <dgm:prSet/>
      <dgm:spPr/>
      <dgm:t>
        <a:bodyPr/>
        <a:lstStyle/>
        <a:p>
          <a:endParaRPr lang="en-US"/>
        </a:p>
      </dgm:t>
    </dgm:pt>
    <dgm:pt modelId="{E7EB9612-C81B-485C-BD1A-AAA68D047DCE}" type="sibTrans" cxnId="{EDE3F34E-C71A-4717-A54F-7C0BC40A3BE0}">
      <dgm:prSet/>
      <dgm:spPr/>
      <dgm:t>
        <a:bodyPr/>
        <a:lstStyle/>
        <a:p>
          <a:endParaRPr lang="en-US"/>
        </a:p>
      </dgm:t>
    </dgm:pt>
    <dgm:pt modelId="{705FF576-08B3-4224-94F2-567C4620B973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+mj-lt"/>
            </a:rPr>
            <a:t>Giúp</a:t>
          </a:r>
          <a:r>
            <a:rPr lang="vi-VN" sz="2000" dirty="0">
              <a:solidFill>
                <a:schemeClr val="tx1"/>
              </a:solidFill>
              <a:latin typeface="+mj-lt"/>
            </a:rPr>
            <a:t> cho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ứng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dụng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trở</a:t>
          </a:r>
          <a:r>
            <a:rPr lang="vi-VN" sz="2000" dirty="0">
              <a:solidFill>
                <a:schemeClr val="tx1"/>
              </a:solidFill>
              <a:latin typeface="+mj-lt"/>
            </a:rPr>
            <a:t> nên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rõ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ràng</a:t>
          </a:r>
          <a:r>
            <a:rPr lang="vi-VN" sz="2000" dirty="0">
              <a:solidFill>
                <a:schemeClr val="tx1"/>
              </a:solidFill>
              <a:latin typeface="+mj-lt"/>
            </a:rPr>
            <a:t> hơn</a:t>
          </a:r>
          <a:endParaRPr lang="en-US" sz="2000" dirty="0">
            <a:solidFill>
              <a:schemeClr val="tx1"/>
            </a:solidFill>
            <a:latin typeface="+mj-lt"/>
          </a:endParaRPr>
        </a:p>
      </dgm:t>
    </dgm:pt>
    <dgm:pt modelId="{25E4FA87-ED93-44FF-8A8E-761B46556C14}" type="parTrans" cxnId="{3630055E-7BC1-4A61-A3A8-5056B2FD2BF0}">
      <dgm:prSet/>
      <dgm:spPr/>
      <dgm:t>
        <a:bodyPr/>
        <a:lstStyle/>
        <a:p>
          <a:endParaRPr lang="en-US"/>
        </a:p>
      </dgm:t>
    </dgm:pt>
    <dgm:pt modelId="{D5E692D0-41A9-4CBC-B5F0-34429B995F92}" type="sibTrans" cxnId="{3630055E-7BC1-4A61-A3A8-5056B2FD2BF0}">
      <dgm:prSet/>
      <dgm:spPr/>
      <dgm:t>
        <a:bodyPr/>
        <a:lstStyle/>
        <a:p>
          <a:endParaRPr lang="en-US"/>
        </a:p>
      </dgm:t>
    </dgm:pt>
    <dgm:pt modelId="{AE3F7736-1683-4ECD-A78E-AC0FABAC2F53}" type="pres">
      <dgm:prSet presAssocID="{9DB7F04F-8B3D-4B5B-AA6D-51CDA0C4392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8DEE28B3-EF12-45F0-902D-6E3B6B487529}" type="pres">
      <dgm:prSet presAssocID="{6D33F3D9-B63B-4CE2-A6F6-6F633E006320}" presName="gear1" presStyleLbl="node1" presStyleIdx="0" presStyleCnt="2" custScaleX="109777" custScaleY="96474" custLinFactNeighborX="-18038" custLinFactNeighborY="-26135">
        <dgm:presLayoutVars>
          <dgm:chMax val="1"/>
          <dgm:bulletEnabled val="1"/>
        </dgm:presLayoutVars>
      </dgm:prSet>
      <dgm:spPr/>
    </dgm:pt>
    <dgm:pt modelId="{DDC4F3B4-31F6-4A5E-8DA1-26139E27CD7F}" type="pres">
      <dgm:prSet presAssocID="{6D33F3D9-B63B-4CE2-A6F6-6F633E006320}" presName="gear1srcNode" presStyleLbl="node1" presStyleIdx="0" presStyleCnt="2"/>
      <dgm:spPr/>
    </dgm:pt>
    <dgm:pt modelId="{555AEAA5-D226-4E24-BD36-EA7B2FF5A37C}" type="pres">
      <dgm:prSet presAssocID="{6D33F3D9-B63B-4CE2-A6F6-6F633E006320}" presName="gear1dstNode" presStyleLbl="node1" presStyleIdx="0" presStyleCnt="2"/>
      <dgm:spPr/>
    </dgm:pt>
    <dgm:pt modelId="{65C8D197-905E-4057-8641-E092D30D5CF8}" type="pres">
      <dgm:prSet presAssocID="{705FF576-08B3-4224-94F2-567C4620B973}" presName="gear2" presStyleLbl="node1" presStyleIdx="1" presStyleCnt="2" custScaleX="116986" custScaleY="108541" custLinFactNeighborX="-53309" custLinFactNeighborY="49090">
        <dgm:presLayoutVars>
          <dgm:chMax val="1"/>
          <dgm:bulletEnabled val="1"/>
        </dgm:presLayoutVars>
      </dgm:prSet>
      <dgm:spPr/>
    </dgm:pt>
    <dgm:pt modelId="{8226C509-9DE1-4038-936C-30F3B6804366}" type="pres">
      <dgm:prSet presAssocID="{705FF576-08B3-4224-94F2-567C4620B973}" presName="gear2srcNode" presStyleLbl="node1" presStyleIdx="1" presStyleCnt="2"/>
      <dgm:spPr/>
    </dgm:pt>
    <dgm:pt modelId="{4DDBB730-C33D-4A30-AB4D-7E6D984950DE}" type="pres">
      <dgm:prSet presAssocID="{705FF576-08B3-4224-94F2-567C4620B973}" presName="gear2dstNode" presStyleLbl="node1" presStyleIdx="1" presStyleCnt="2"/>
      <dgm:spPr/>
    </dgm:pt>
    <dgm:pt modelId="{6DA80909-8B96-4D78-A82C-19FFE6900A0B}" type="pres">
      <dgm:prSet presAssocID="{E7EB9612-C81B-485C-BD1A-AAA68D047DCE}" presName="connector1" presStyleLbl="sibTrans2D1" presStyleIdx="0" presStyleCnt="2" custAng="5598608" custScaleX="87843" custScaleY="96335" custLinFactNeighborX="-25667" custLinFactNeighborY="-7391"/>
      <dgm:spPr/>
    </dgm:pt>
    <dgm:pt modelId="{FD7DAA7E-6D3A-446D-8214-552F7E6CA758}" type="pres">
      <dgm:prSet presAssocID="{D5E692D0-41A9-4CBC-B5F0-34429B995F92}" presName="connector2" presStyleLbl="sibTrans2D1" presStyleIdx="1" presStyleCnt="2" custAng="20758630" custLinFactNeighborX="-44907" custLinFactNeighborY="36521"/>
      <dgm:spPr/>
    </dgm:pt>
  </dgm:ptLst>
  <dgm:cxnLst>
    <dgm:cxn modelId="{B0448C2C-96FD-40D6-A6BB-043938C6565C}" type="presOf" srcId="{6D33F3D9-B63B-4CE2-A6F6-6F633E006320}" destId="{DDC4F3B4-31F6-4A5E-8DA1-26139E27CD7F}" srcOrd="1" destOrd="0" presId="urn:microsoft.com/office/officeart/2005/8/layout/gear1"/>
    <dgm:cxn modelId="{3630055E-7BC1-4A61-A3A8-5056B2FD2BF0}" srcId="{9DB7F04F-8B3D-4B5B-AA6D-51CDA0C43920}" destId="{705FF576-08B3-4224-94F2-567C4620B973}" srcOrd="1" destOrd="0" parTransId="{25E4FA87-ED93-44FF-8A8E-761B46556C14}" sibTransId="{D5E692D0-41A9-4CBC-B5F0-34429B995F92}"/>
    <dgm:cxn modelId="{EDE3F34E-C71A-4717-A54F-7C0BC40A3BE0}" srcId="{9DB7F04F-8B3D-4B5B-AA6D-51CDA0C43920}" destId="{6D33F3D9-B63B-4CE2-A6F6-6F633E006320}" srcOrd="0" destOrd="0" parTransId="{6801CE22-B168-4796-B619-20C97D333061}" sibTransId="{E7EB9612-C81B-485C-BD1A-AAA68D047DCE}"/>
    <dgm:cxn modelId="{99D3957C-D9D5-49D3-AAC1-83FA4240FD23}" type="presOf" srcId="{6D33F3D9-B63B-4CE2-A6F6-6F633E006320}" destId="{555AEAA5-D226-4E24-BD36-EA7B2FF5A37C}" srcOrd="2" destOrd="0" presId="urn:microsoft.com/office/officeart/2005/8/layout/gear1"/>
    <dgm:cxn modelId="{D5C3917E-2B2D-4812-9657-B7896186F791}" type="presOf" srcId="{6D33F3D9-B63B-4CE2-A6F6-6F633E006320}" destId="{8DEE28B3-EF12-45F0-902D-6E3B6B487529}" srcOrd="0" destOrd="0" presId="urn:microsoft.com/office/officeart/2005/8/layout/gear1"/>
    <dgm:cxn modelId="{7D2EC183-0B07-43C8-96ED-517875D12107}" type="presOf" srcId="{705FF576-08B3-4224-94F2-567C4620B973}" destId="{65C8D197-905E-4057-8641-E092D30D5CF8}" srcOrd="0" destOrd="0" presId="urn:microsoft.com/office/officeart/2005/8/layout/gear1"/>
    <dgm:cxn modelId="{94D73185-9978-4ABB-96DF-9C8DEF890026}" type="presOf" srcId="{705FF576-08B3-4224-94F2-567C4620B973}" destId="{4DDBB730-C33D-4A30-AB4D-7E6D984950DE}" srcOrd="2" destOrd="0" presId="urn:microsoft.com/office/officeart/2005/8/layout/gear1"/>
    <dgm:cxn modelId="{76B185C6-8D5B-4595-AF4D-F3DB737E9537}" type="presOf" srcId="{9DB7F04F-8B3D-4B5B-AA6D-51CDA0C43920}" destId="{AE3F7736-1683-4ECD-A78E-AC0FABAC2F53}" srcOrd="0" destOrd="0" presId="urn:microsoft.com/office/officeart/2005/8/layout/gear1"/>
    <dgm:cxn modelId="{E7E980CE-1D4C-41AD-980E-B11019E402BE}" type="presOf" srcId="{E7EB9612-C81B-485C-BD1A-AAA68D047DCE}" destId="{6DA80909-8B96-4D78-A82C-19FFE6900A0B}" srcOrd="0" destOrd="0" presId="urn:microsoft.com/office/officeart/2005/8/layout/gear1"/>
    <dgm:cxn modelId="{926FADE5-CA2D-4323-BFA6-403718D63B94}" type="presOf" srcId="{D5E692D0-41A9-4CBC-B5F0-34429B995F92}" destId="{FD7DAA7E-6D3A-446D-8214-552F7E6CA758}" srcOrd="0" destOrd="0" presId="urn:microsoft.com/office/officeart/2005/8/layout/gear1"/>
    <dgm:cxn modelId="{523003E8-FEC1-4363-AE56-44FDB173E680}" type="presOf" srcId="{705FF576-08B3-4224-94F2-567C4620B973}" destId="{8226C509-9DE1-4038-936C-30F3B6804366}" srcOrd="1" destOrd="0" presId="urn:microsoft.com/office/officeart/2005/8/layout/gear1"/>
    <dgm:cxn modelId="{F09C1685-42AA-4FF1-A24F-3FDC24C88D99}" type="presParOf" srcId="{AE3F7736-1683-4ECD-A78E-AC0FABAC2F53}" destId="{8DEE28B3-EF12-45F0-902D-6E3B6B487529}" srcOrd="0" destOrd="0" presId="urn:microsoft.com/office/officeart/2005/8/layout/gear1"/>
    <dgm:cxn modelId="{BD44E12E-4A72-4385-880B-3084910BA02F}" type="presParOf" srcId="{AE3F7736-1683-4ECD-A78E-AC0FABAC2F53}" destId="{DDC4F3B4-31F6-4A5E-8DA1-26139E27CD7F}" srcOrd="1" destOrd="0" presId="urn:microsoft.com/office/officeart/2005/8/layout/gear1"/>
    <dgm:cxn modelId="{18016708-47A8-4FEF-A794-D37B7CE4FDE1}" type="presParOf" srcId="{AE3F7736-1683-4ECD-A78E-AC0FABAC2F53}" destId="{555AEAA5-D226-4E24-BD36-EA7B2FF5A37C}" srcOrd="2" destOrd="0" presId="urn:microsoft.com/office/officeart/2005/8/layout/gear1"/>
    <dgm:cxn modelId="{DF28D3C3-6156-4BE5-9828-158FCEBED96D}" type="presParOf" srcId="{AE3F7736-1683-4ECD-A78E-AC0FABAC2F53}" destId="{65C8D197-905E-4057-8641-E092D30D5CF8}" srcOrd="3" destOrd="0" presId="urn:microsoft.com/office/officeart/2005/8/layout/gear1"/>
    <dgm:cxn modelId="{36531FCE-0457-40C1-A25D-DD8F2C56F48C}" type="presParOf" srcId="{AE3F7736-1683-4ECD-A78E-AC0FABAC2F53}" destId="{8226C509-9DE1-4038-936C-30F3B6804366}" srcOrd="4" destOrd="0" presId="urn:microsoft.com/office/officeart/2005/8/layout/gear1"/>
    <dgm:cxn modelId="{2A9291C4-2249-4154-AA7B-3CBCE4E59426}" type="presParOf" srcId="{AE3F7736-1683-4ECD-A78E-AC0FABAC2F53}" destId="{4DDBB730-C33D-4A30-AB4D-7E6D984950DE}" srcOrd="5" destOrd="0" presId="urn:microsoft.com/office/officeart/2005/8/layout/gear1"/>
    <dgm:cxn modelId="{DF6DAB71-F9D2-46B8-9CAC-F98BBAE82D29}" type="presParOf" srcId="{AE3F7736-1683-4ECD-A78E-AC0FABAC2F53}" destId="{6DA80909-8B96-4D78-A82C-19FFE6900A0B}" srcOrd="6" destOrd="0" presId="urn:microsoft.com/office/officeart/2005/8/layout/gear1"/>
    <dgm:cxn modelId="{2EC396BE-195D-41CC-A398-22ACE269254F}" type="presParOf" srcId="{AE3F7736-1683-4ECD-A78E-AC0FABAC2F53}" destId="{FD7DAA7E-6D3A-446D-8214-552F7E6CA758}" srcOrd="7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E883C13-9A48-4BE5-A371-F1EA20B466D0}" type="doc">
      <dgm:prSet loTypeId="urn:microsoft.com/office/officeart/2005/8/layout/gear1" loCatId="cycle" qsTypeId="urn:microsoft.com/office/officeart/2005/8/quickstyle/simple2" qsCatId="simple" csTypeId="urn:microsoft.com/office/officeart/2005/8/colors/colorful5" csCatId="colorful" phldr="1"/>
      <dgm:spPr/>
    </dgm:pt>
    <dgm:pt modelId="{301DE381-13C6-437A-BAA0-65B9A4F489ED}">
      <dgm:prSet phldrT="[Văn bản]" custT="1"/>
      <dgm:spPr/>
      <dgm:t>
        <a:bodyPr/>
        <a:lstStyle/>
        <a:p>
          <a:pPr>
            <a:buFont typeface="Symbol" panose="05050102010706020507" pitchFamily="18" charset="2"/>
            <a:buChar char=""/>
          </a:pPr>
          <a:r>
            <a:rPr lang="vi-VN" sz="2000" dirty="0" err="1">
              <a:solidFill>
                <a:schemeClr val="tx1"/>
              </a:solidFill>
              <a:latin typeface="+mj-lt"/>
            </a:rPr>
            <a:t>Dữ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liệu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được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trả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về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với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nhiều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định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dạng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khác</a:t>
          </a:r>
          <a:r>
            <a:rPr lang="vi-VN" sz="2000" dirty="0">
              <a:solidFill>
                <a:schemeClr val="tx1"/>
              </a:solidFill>
              <a:latin typeface="+mj-lt"/>
            </a:rPr>
            <a:t> nhau</a:t>
          </a:r>
          <a:endParaRPr lang="en-US" sz="2000" dirty="0">
            <a:solidFill>
              <a:schemeClr val="tx1"/>
            </a:solidFill>
            <a:latin typeface="+mj-lt"/>
          </a:endParaRPr>
        </a:p>
      </dgm:t>
    </dgm:pt>
    <dgm:pt modelId="{41ED35F2-051A-4FD0-AA10-8CCF040B05C9}" type="parTrans" cxnId="{5A8558E8-7A37-441E-9D42-2CD53D4E4926}">
      <dgm:prSet/>
      <dgm:spPr/>
      <dgm:t>
        <a:bodyPr/>
        <a:lstStyle/>
        <a:p>
          <a:endParaRPr lang="en-US"/>
        </a:p>
      </dgm:t>
    </dgm:pt>
    <dgm:pt modelId="{A9D832EE-AD1B-4CCF-AA3D-43BE1F0BD7D7}" type="sibTrans" cxnId="{5A8558E8-7A37-441E-9D42-2CD53D4E4926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9E355213-ADD3-4235-88A9-5C2B57832F15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C46177F9-1DEB-44C0-B965-5C15DDE3D368}" type="parTrans" cxnId="{F3489B38-6F6E-455B-8FDB-206185C4729D}">
      <dgm:prSet/>
      <dgm:spPr/>
      <dgm:t>
        <a:bodyPr/>
        <a:lstStyle/>
        <a:p>
          <a:endParaRPr lang="en-US"/>
        </a:p>
      </dgm:t>
    </dgm:pt>
    <dgm:pt modelId="{37D7F0E4-EE45-4772-AC95-800DD07B736F}" type="sibTrans" cxnId="{F3489B38-6F6E-455B-8FDB-206185C4729D}">
      <dgm:prSet/>
      <dgm:spPr/>
      <dgm:t>
        <a:bodyPr/>
        <a:lstStyle/>
        <a:p>
          <a:endParaRPr lang="en-US"/>
        </a:p>
      </dgm:t>
    </dgm:pt>
    <dgm:pt modelId="{2F160959-5919-4C89-84FA-EB947C6CE2AC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68D3B2D8-C945-4479-B2E3-599ADE831A72}" type="parTrans" cxnId="{CE651B0E-5A99-4414-AEE4-D83D248A0FE5}">
      <dgm:prSet/>
      <dgm:spPr/>
      <dgm:t>
        <a:bodyPr/>
        <a:lstStyle/>
        <a:p>
          <a:endParaRPr lang="en-US"/>
        </a:p>
      </dgm:t>
    </dgm:pt>
    <dgm:pt modelId="{8379EBDF-55A1-4865-BFA2-A251350E206F}" type="sibTrans" cxnId="{CE651B0E-5A99-4414-AEE4-D83D248A0FE5}">
      <dgm:prSet/>
      <dgm:spPr/>
      <dgm:t>
        <a:bodyPr/>
        <a:lstStyle/>
        <a:p>
          <a:endParaRPr lang="en-US"/>
        </a:p>
      </dgm:t>
    </dgm:pt>
    <dgm:pt modelId="{37D386BA-90CC-4C7F-8732-0917B46B5DC6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81592692-A8B6-4026-8007-E89F3A17953E}" type="parTrans" cxnId="{924C5696-BD55-4891-8932-01051E4DE1BB}">
      <dgm:prSet/>
      <dgm:spPr/>
      <dgm:t>
        <a:bodyPr/>
        <a:lstStyle/>
        <a:p>
          <a:endParaRPr lang="en-US"/>
        </a:p>
      </dgm:t>
    </dgm:pt>
    <dgm:pt modelId="{90B6C412-1557-4FA5-99DD-261E4F771EB2}" type="sibTrans" cxnId="{924C5696-BD55-4891-8932-01051E4DE1BB}">
      <dgm:prSet/>
      <dgm:spPr/>
      <dgm:t>
        <a:bodyPr/>
        <a:lstStyle/>
        <a:p>
          <a:endParaRPr lang="en-US"/>
        </a:p>
      </dgm:t>
    </dgm:pt>
    <dgm:pt modelId="{6EC905B2-E858-4D81-9B45-DB2D994A8DE4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9BBBE0A8-4BD9-46C0-AF24-43F5CFAA7265}" type="parTrans" cxnId="{4A8979BC-4AD3-466D-BFCE-BA598733376B}">
      <dgm:prSet/>
      <dgm:spPr/>
      <dgm:t>
        <a:bodyPr/>
        <a:lstStyle/>
        <a:p>
          <a:endParaRPr lang="en-US"/>
        </a:p>
      </dgm:t>
    </dgm:pt>
    <dgm:pt modelId="{DB8FBA2F-7078-49A7-B705-535FC3B88275}" type="sibTrans" cxnId="{4A8979BC-4AD3-466D-BFCE-BA598733376B}">
      <dgm:prSet/>
      <dgm:spPr/>
      <dgm:t>
        <a:bodyPr/>
        <a:lstStyle/>
        <a:p>
          <a:endParaRPr lang="en-US"/>
        </a:p>
      </dgm:t>
    </dgm:pt>
    <dgm:pt modelId="{1DCBF131-EC8B-4F0C-89F2-DAFCE2FFF538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586F5F4B-7B81-4E0F-BA15-AD43695D2B15}" type="parTrans" cxnId="{82A4806A-7355-4870-8368-AFAAB9521BB5}">
      <dgm:prSet/>
      <dgm:spPr/>
      <dgm:t>
        <a:bodyPr/>
        <a:lstStyle/>
        <a:p>
          <a:endParaRPr lang="en-US"/>
        </a:p>
      </dgm:t>
    </dgm:pt>
    <dgm:pt modelId="{89FD8EB4-2AE9-485A-87BD-32E107D3B688}" type="sibTrans" cxnId="{82A4806A-7355-4870-8368-AFAAB9521BB5}">
      <dgm:prSet/>
      <dgm:spPr/>
      <dgm:t>
        <a:bodyPr/>
        <a:lstStyle/>
        <a:p>
          <a:endParaRPr lang="en-US"/>
        </a:p>
      </dgm:t>
    </dgm:pt>
    <dgm:pt modelId="{8DEA4224-FEEE-4EAE-8FBA-DB8100D952DB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11928A66-FB5B-458D-8D30-6839E2C3D275}" type="parTrans" cxnId="{7F23067D-B6CD-4947-94D7-37F73E473550}">
      <dgm:prSet/>
      <dgm:spPr/>
      <dgm:t>
        <a:bodyPr/>
        <a:lstStyle/>
        <a:p>
          <a:endParaRPr lang="en-US"/>
        </a:p>
      </dgm:t>
    </dgm:pt>
    <dgm:pt modelId="{601CA416-B85D-4949-ACBF-69A64F8DBA2B}" type="sibTrans" cxnId="{7F23067D-B6CD-4947-94D7-37F73E473550}">
      <dgm:prSet/>
      <dgm:spPr/>
      <dgm:t>
        <a:bodyPr/>
        <a:lstStyle/>
        <a:p>
          <a:endParaRPr lang="en-US"/>
        </a:p>
      </dgm:t>
    </dgm:pt>
    <dgm:pt modelId="{FA2ED5DA-5508-4F20-B773-45B775174F84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5D68CD38-21EF-4D20-B673-6D192FD2E097}" type="parTrans" cxnId="{BF4CB3B9-2814-4B22-B12B-EFC92BFFB6AC}">
      <dgm:prSet/>
      <dgm:spPr/>
      <dgm:t>
        <a:bodyPr/>
        <a:lstStyle/>
        <a:p>
          <a:endParaRPr lang="en-US"/>
        </a:p>
      </dgm:t>
    </dgm:pt>
    <dgm:pt modelId="{1630F49D-9082-4A46-BAC3-9247FD2D9576}" type="sibTrans" cxnId="{BF4CB3B9-2814-4B22-B12B-EFC92BFFB6AC}">
      <dgm:prSet/>
      <dgm:spPr/>
      <dgm:t>
        <a:bodyPr/>
        <a:lstStyle/>
        <a:p>
          <a:endParaRPr lang="en-US"/>
        </a:p>
      </dgm:t>
    </dgm:pt>
    <dgm:pt modelId="{40393773-75A4-4B88-84F5-7A2B45A4CAED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C37335B2-29CD-40DF-9E5F-35DC3CC80CEF}" type="parTrans" cxnId="{BDCC241A-DF70-4F54-B35E-FDC60E32FA00}">
      <dgm:prSet/>
      <dgm:spPr/>
      <dgm:t>
        <a:bodyPr/>
        <a:lstStyle/>
        <a:p>
          <a:endParaRPr lang="en-US"/>
        </a:p>
      </dgm:t>
    </dgm:pt>
    <dgm:pt modelId="{57AEA9F7-1C57-48C5-A482-A24D97C73416}" type="sibTrans" cxnId="{BDCC241A-DF70-4F54-B35E-FDC60E32FA00}">
      <dgm:prSet/>
      <dgm:spPr/>
      <dgm:t>
        <a:bodyPr/>
        <a:lstStyle/>
        <a:p>
          <a:endParaRPr lang="en-US"/>
        </a:p>
      </dgm:t>
    </dgm:pt>
    <dgm:pt modelId="{9D65DF94-009A-4967-A54E-034E297C987C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A9C79F91-7C17-45E1-962E-93121D243758}" type="parTrans" cxnId="{E4167B34-04FE-485D-9FF1-F471B7DC88B2}">
      <dgm:prSet/>
      <dgm:spPr/>
      <dgm:t>
        <a:bodyPr/>
        <a:lstStyle/>
        <a:p>
          <a:endParaRPr lang="en-US"/>
        </a:p>
      </dgm:t>
    </dgm:pt>
    <dgm:pt modelId="{DD05C0D5-2AFB-4D71-8720-BE5F35773294}" type="sibTrans" cxnId="{E4167B34-04FE-485D-9FF1-F471B7DC88B2}">
      <dgm:prSet/>
      <dgm:spPr/>
      <dgm:t>
        <a:bodyPr/>
        <a:lstStyle/>
        <a:p>
          <a:endParaRPr lang="en-US"/>
        </a:p>
      </dgm:t>
    </dgm:pt>
    <dgm:pt modelId="{24EED5D2-1CB0-485C-894A-2A035F513700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87C3F979-1CE9-4C73-9A69-456C729096AA}" type="parTrans" cxnId="{BBD5D629-93F2-4E23-A130-D5093C40C082}">
      <dgm:prSet/>
      <dgm:spPr/>
      <dgm:t>
        <a:bodyPr/>
        <a:lstStyle/>
        <a:p>
          <a:endParaRPr lang="en-US"/>
        </a:p>
      </dgm:t>
    </dgm:pt>
    <dgm:pt modelId="{304F3778-47C0-409E-9265-D11FC68314C9}" type="sibTrans" cxnId="{BBD5D629-93F2-4E23-A130-D5093C40C082}">
      <dgm:prSet/>
      <dgm:spPr/>
      <dgm:t>
        <a:bodyPr/>
        <a:lstStyle/>
        <a:p>
          <a:endParaRPr lang="en-US"/>
        </a:p>
      </dgm:t>
    </dgm:pt>
    <dgm:pt modelId="{D20414D3-0F27-455E-9048-94F5C2EBE1C4}">
      <dgm:prSet phldrT="[Văn bản]" phldr="1"/>
      <dgm:spPr/>
      <dgm:t>
        <a:bodyPr/>
        <a:lstStyle/>
        <a:p>
          <a:endParaRPr lang="en-US" sz="2000">
            <a:latin typeface="+mj-lt"/>
          </a:endParaRPr>
        </a:p>
      </dgm:t>
    </dgm:pt>
    <dgm:pt modelId="{81AB9CAC-975E-4842-9AF9-AA406CE9338B}" type="parTrans" cxnId="{194B84C4-5A85-4996-A9BD-AB0F8A66B9C2}">
      <dgm:prSet/>
      <dgm:spPr/>
      <dgm:t>
        <a:bodyPr/>
        <a:lstStyle/>
        <a:p>
          <a:endParaRPr lang="en-US"/>
        </a:p>
      </dgm:t>
    </dgm:pt>
    <dgm:pt modelId="{2BD60FA2-07D8-40C7-A8B4-56A8E0191F52}" type="sibTrans" cxnId="{194B84C4-5A85-4996-A9BD-AB0F8A66B9C2}">
      <dgm:prSet/>
      <dgm:spPr/>
      <dgm:t>
        <a:bodyPr/>
        <a:lstStyle/>
        <a:p>
          <a:endParaRPr lang="en-US"/>
        </a:p>
      </dgm:t>
    </dgm:pt>
    <dgm:pt modelId="{6550E760-A474-456F-BA92-F1FB05B0D272}">
      <dgm:prSet phldrT="[Văn bản]"/>
      <dgm:spPr/>
      <dgm:t>
        <a:bodyPr/>
        <a:lstStyle/>
        <a:p>
          <a:endParaRPr lang="en-US" sz="2000">
            <a:latin typeface="+mj-lt"/>
          </a:endParaRPr>
        </a:p>
      </dgm:t>
    </dgm:pt>
    <dgm:pt modelId="{B4E2CC43-C2C6-49AB-9C9A-85A965F3E460}" type="parTrans" cxnId="{7533B4FB-6D57-4119-92C5-C59A89EC178A}">
      <dgm:prSet/>
      <dgm:spPr/>
      <dgm:t>
        <a:bodyPr/>
        <a:lstStyle/>
        <a:p>
          <a:endParaRPr lang="en-US"/>
        </a:p>
      </dgm:t>
    </dgm:pt>
    <dgm:pt modelId="{95D8E061-4C70-4C39-A76B-96A143911C40}" type="sibTrans" cxnId="{7533B4FB-6D57-4119-92C5-C59A89EC178A}">
      <dgm:prSet/>
      <dgm:spPr/>
      <dgm:t>
        <a:bodyPr/>
        <a:lstStyle/>
        <a:p>
          <a:endParaRPr lang="en-US"/>
        </a:p>
      </dgm:t>
    </dgm:pt>
    <dgm:pt modelId="{142CCABB-42AF-4F2E-A551-4A94F2F934F0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+mj-lt"/>
            </a:rPr>
            <a:t>Code</a:t>
          </a:r>
          <a:r>
            <a:rPr lang="vi-VN" sz="2000" dirty="0">
              <a:solidFill>
                <a:schemeClr val="tx1"/>
              </a:solidFill>
              <a:latin typeface="+mj-lt"/>
            </a:rPr>
            <a:t> đơn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giản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và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ngắn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gọn</a:t>
          </a:r>
          <a:endParaRPr lang="en-US" sz="2000" dirty="0">
            <a:solidFill>
              <a:schemeClr val="tx1"/>
            </a:solidFill>
            <a:latin typeface="+mj-lt"/>
          </a:endParaRPr>
        </a:p>
      </dgm:t>
    </dgm:pt>
    <dgm:pt modelId="{1F9BA5CB-BC33-438D-A06A-CB2D75080959}" type="parTrans" cxnId="{F385A25B-C4D8-4286-A615-49A69A14B374}">
      <dgm:prSet/>
      <dgm:spPr/>
      <dgm:t>
        <a:bodyPr/>
        <a:lstStyle/>
        <a:p>
          <a:endParaRPr lang="en-US"/>
        </a:p>
      </dgm:t>
    </dgm:pt>
    <dgm:pt modelId="{801BF61D-6890-4EEE-B749-F7A9C0DE9C38}" type="sibTrans" cxnId="{F385A25B-C4D8-4286-A615-49A69A14B374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D632A18C-7E38-49FE-9B52-104878B9F659}">
      <dgm:prSet phldrT="[Văn bản]" custT="1"/>
      <dgm:spPr/>
      <dgm:t>
        <a:bodyPr/>
        <a:lstStyle/>
        <a:p>
          <a:r>
            <a:rPr lang="vi-VN" sz="2000" dirty="0" err="1">
              <a:solidFill>
                <a:schemeClr val="tx1"/>
              </a:solidFill>
              <a:latin typeface="+mj-lt"/>
            </a:rPr>
            <a:t>chú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trọng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vào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tài</a:t>
          </a:r>
          <a:r>
            <a:rPr lang="vi-VN" sz="2000" dirty="0">
              <a:solidFill>
                <a:schemeClr val="tx1"/>
              </a:solidFill>
              <a:latin typeface="+mj-lt"/>
            </a:rPr>
            <a:t> nguyên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2000" dirty="0">
              <a:solidFill>
                <a:schemeClr val="tx1"/>
              </a:solidFill>
              <a:latin typeface="+mj-lt"/>
            </a:rPr>
            <a:t> </a:t>
          </a:r>
          <a:r>
            <a:rPr lang="vi-VN" sz="2000" dirty="0" err="1">
              <a:solidFill>
                <a:schemeClr val="tx1"/>
              </a:solidFill>
              <a:latin typeface="+mj-lt"/>
            </a:rPr>
            <a:t>thống</a:t>
          </a:r>
          <a:r>
            <a:rPr lang="vi-VN" sz="2000" dirty="0">
              <a:solidFill>
                <a:schemeClr val="tx1"/>
              </a:solidFill>
              <a:latin typeface="+mj-lt"/>
            </a:rPr>
            <a:t>.</a:t>
          </a:r>
          <a:endParaRPr lang="en-US" sz="2000" dirty="0">
            <a:solidFill>
              <a:schemeClr val="tx1"/>
            </a:solidFill>
            <a:latin typeface="+mj-lt"/>
          </a:endParaRPr>
        </a:p>
      </dgm:t>
    </dgm:pt>
    <dgm:pt modelId="{E57B1F33-0A8E-4303-B769-2F57B86BC7CA}" type="sibTrans" cxnId="{B5870867-0733-48F7-A397-7EB736E97A75}">
      <dgm:prSet/>
      <dgm:spPr/>
      <dgm:t>
        <a:bodyPr/>
        <a:lstStyle/>
        <a:p>
          <a:endParaRPr lang="en-US" sz="2000">
            <a:latin typeface="+mj-lt"/>
          </a:endParaRPr>
        </a:p>
      </dgm:t>
    </dgm:pt>
    <dgm:pt modelId="{FCF4233F-8D74-4FF6-8818-C2F0C6D81EEE}" type="parTrans" cxnId="{B5870867-0733-48F7-A397-7EB736E97A75}">
      <dgm:prSet/>
      <dgm:spPr/>
      <dgm:t>
        <a:bodyPr/>
        <a:lstStyle/>
        <a:p>
          <a:endParaRPr lang="en-US"/>
        </a:p>
      </dgm:t>
    </dgm:pt>
    <dgm:pt modelId="{6C9E084E-E708-4558-BF82-5309E4827AA5}">
      <dgm:prSet phldrT="[Văn bản]" phldr="1" custLinFactNeighborX="156" custLinFactNeighborY="-469"/>
      <dgm:spPr/>
      <dgm:t>
        <a:bodyPr/>
        <a:lstStyle/>
        <a:p>
          <a:endParaRPr lang="en-US" sz="2000" dirty="0">
            <a:latin typeface="+mj-lt"/>
          </a:endParaRPr>
        </a:p>
      </dgm:t>
    </dgm:pt>
    <dgm:pt modelId="{4C8EBBA0-1AD8-4C8D-90EE-2CD43A9FFB4D}" type="parTrans" cxnId="{5D27A84C-9F15-49F5-B6B9-C1F4C78BA33E}">
      <dgm:prSet/>
      <dgm:spPr/>
      <dgm:t>
        <a:bodyPr/>
        <a:lstStyle/>
        <a:p>
          <a:endParaRPr lang="en-US"/>
        </a:p>
      </dgm:t>
    </dgm:pt>
    <dgm:pt modelId="{A3A22E82-5C14-4EF8-B402-26BD6BEC4513}" type="sibTrans" cxnId="{5D27A84C-9F15-49F5-B6B9-C1F4C78BA33E}">
      <dgm:prSet/>
      <dgm:spPr/>
      <dgm:t>
        <a:bodyPr/>
        <a:lstStyle/>
        <a:p>
          <a:endParaRPr lang="en-US"/>
        </a:p>
      </dgm:t>
    </dgm:pt>
    <dgm:pt modelId="{D8DC7931-A3DB-41F6-A929-F16DD1462915}">
      <dgm:prSet phldrT="[Văn bản]" phldr="1" custLinFactNeighborX="156" custLinFactNeighborY="-469"/>
      <dgm:spPr/>
      <dgm:t>
        <a:bodyPr/>
        <a:lstStyle/>
        <a:p>
          <a:endParaRPr lang="en-US" sz="2000" dirty="0">
            <a:latin typeface="+mj-lt"/>
          </a:endParaRPr>
        </a:p>
      </dgm:t>
    </dgm:pt>
    <dgm:pt modelId="{2064C8FF-42A8-45E4-84E6-8992F5D25E92}" type="parTrans" cxnId="{34BE5CE8-3FCD-4FA4-96A2-FB0F1BA5A6DD}">
      <dgm:prSet/>
      <dgm:spPr/>
      <dgm:t>
        <a:bodyPr/>
        <a:lstStyle/>
        <a:p>
          <a:endParaRPr lang="en-US"/>
        </a:p>
      </dgm:t>
    </dgm:pt>
    <dgm:pt modelId="{3557FC2D-3C6D-45F2-8E2C-B32272B6B89F}" type="sibTrans" cxnId="{34BE5CE8-3FCD-4FA4-96A2-FB0F1BA5A6DD}">
      <dgm:prSet/>
      <dgm:spPr/>
      <dgm:t>
        <a:bodyPr/>
        <a:lstStyle/>
        <a:p>
          <a:endParaRPr lang="en-US"/>
        </a:p>
      </dgm:t>
    </dgm:pt>
    <dgm:pt modelId="{AFC1E78B-F8C9-46C2-BAC2-0F0740488D7F}" type="pres">
      <dgm:prSet presAssocID="{9E883C13-9A48-4BE5-A371-F1EA20B466D0}" presName="composite" presStyleCnt="0">
        <dgm:presLayoutVars>
          <dgm:chMax val="3"/>
          <dgm:animLvl val="lvl"/>
          <dgm:resizeHandles val="exact"/>
        </dgm:presLayoutVars>
      </dgm:prSet>
      <dgm:spPr/>
    </dgm:pt>
    <dgm:pt modelId="{C4C4D0C9-B6BD-4FAB-84D3-F3A5A959D19A}" type="pres">
      <dgm:prSet presAssocID="{301DE381-13C6-437A-BAA0-65B9A4F489ED}" presName="gear1" presStyleLbl="node1" presStyleIdx="0" presStyleCnt="3" custLinFactNeighborX="-651" custLinFactNeighborY="-461">
        <dgm:presLayoutVars>
          <dgm:chMax val="1"/>
          <dgm:bulletEnabled val="1"/>
        </dgm:presLayoutVars>
      </dgm:prSet>
      <dgm:spPr/>
    </dgm:pt>
    <dgm:pt modelId="{9B22AE3B-06A8-4DAE-8D72-CE141A5592A4}" type="pres">
      <dgm:prSet presAssocID="{301DE381-13C6-437A-BAA0-65B9A4F489ED}" presName="gear1srcNode" presStyleLbl="node1" presStyleIdx="0" presStyleCnt="3"/>
      <dgm:spPr/>
    </dgm:pt>
    <dgm:pt modelId="{8051B8A8-3C5E-4C74-BF93-1F14026CFA4D}" type="pres">
      <dgm:prSet presAssocID="{301DE381-13C6-437A-BAA0-65B9A4F489ED}" presName="gear1dstNode" presStyleLbl="node1" presStyleIdx="0" presStyleCnt="3"/>
      <dgm:spPr/>
    </dgm:pt>
    <dgm:pt modelId="{E6D41EAE-BC20-4B81-99D9-194213E781B4}" type="pres">
      <dgm:prSet presAssocID="{142CCABB-42AF-4F2E-A551-4A94F2F934F0}" presName="gear2" presStyleLbl="node1" presStyleIdx="1" presStyleCnt="3">
        <dgm:presLayoutVars>
          <dgm:chMax val="1"/>
          <dgm:bulletEnabled val="1"/>
        </dgm:presLayoutVars>
      </dgm:prSet>
      <dgm:spPr/>
    </dgm:pt>
    <dgm:pt modelId="{4B308079-698A-4ED1-B7DF-23EB42C217B4}" type="pres">
      <dgm:prSet presAssocID="{142CCABB-42AF-4F2E-A551-4A94F2F934F0}" presName="gear2srcNode" presStyleLbl="node1" presStyleIdx="1" presStyleCnt="3"/>
      <dgm:spPr/>
    </dgm:pt>
    <dgm:pt modelId="{98BA7369-ABDE-4282-820E-DE1731B1306D}" type="pres">
      <dgm:prSet presAssocID="{142CCABB-42AF-4F2E-A551-4A94F2F934F0}" presName="gear2dstNode" presStyleLbl="node1" presStyleIdx="1" presStyleCnt="3"/>
      <dgm:spPr/>
    </dgm:pt>
    <dgm:pt modelId="{C61E4E2A-5840-4BDB-814A-B289EFCF763F}" type="pres">
      <dgm:prSet presAssocID="{D632A18C-7E38-49FE-9B52-104878B9F659}" presName="gear3" presStyleLbl="node1" presStyleIdx="2" presStyleCnt="3" custLinFactNeighborX="156" custLinFactNeighborY="-469"/>
      <dgm:spPr/>
    </dgm:pt>
    <dgm:pt modelId="{2B3CE6D6-358A-42A1-9D10-86CD19B57045}" type="pres">
      <dgm:prSet presAssocID="{D632A18C-7E38-49FE-9B52-104878B9F659}" presName="gear3tx" presStyleLbl="node1" presStyleIdx="2" presStyleCnt="3">
        <dgm:presLayoutVars>
          <dgm:chMax val="1"/>
          <dgm:bulletEnabled val="1"/>
        </dgm:presLayoutVars>
      </dgm:prSet>
      <dgm:spPr/>
    </dgm:pt>
    <dgm:pt modelId="{F0E53808-3191-45D1-962F-271130323001}" type="pres">
      <dgm:prSet presAssocID="{D632A18C-7E38-49FE-9B52-104878B9F659}" presName="gear3srcNode" presStyleLbl="node1" presStyleIdx="2" presStyleCnt="3"/>
      <dgm:spPr/>
    </dgm:pt>
    <dgm:pt modelId="{AA0C8397-B71A-4737-909D-BF8E7A25F55F}" type="pres">
      <dgm:prSet presAssocID="{D632A18C-7E38-49FE-9B52-104878B9F659}" presName="gear3dstNode" presStyleLbl="node1" presStyleIdx="2" presStyleCnt="3"/>
      <dgm:spPr/>
    </dgm:pt>
    <dgm:pt modelId="{2D447CE5-8F3F-411A-B892-74404EC9DE48}" type="pres">
      <dgm:prSet presAssocID="{A9D832EE-AD1B-4CCF-AA3D-43BE1F0BD7D7}" presName="connector1" presStyleLbl="sibTrans2D1" presStyleIdx="0" presStyleCnt="3"/>
      <dgm:spPr/>
    </dgm:pt>
    <dgm:pt modelId="{DFC5648D-51A1-443B-8E18-BF05D41C325A}" type="pres">
      <dgm:prSet presAssocID="{801BF61D-6890-4EEE-B749-F7A9C0DE9C38}" presName="connector2" presStyleLbl="sibTrans2D1" presStyleIdx="1" presStyleCnt="3"/>
      <dgm:spPr/>
    </dgm:pt>
    <dgm:pt modelId="{4FB68A33-BA06-43B1-A1B6-87679CCCC602}" type="pres">
      <dgm:prSet presAssocID="{E57B1F33-0A8E-4303-B769-2F57B86BC7CA}" presName="connector3" presStyleLbl="sibTrans2D1" presStyleIdx="2" presStyleCnt="3"/>
      <dgm:spPr/>
    </dgm:pt>
  </dgm:ptLst>
  <dgm:cxnLst>
    <dgm:cxn modelId="{CE651B0E-5A99-4414-AEE4-D83D248A0FE5}" srcId="{9E883C13-9A48-4BE5-A371-F1EA20B466D0}" destId="{2F160959-5919-4C89-84FA-EB947C6CE2AC}" srcOrd="16" destOrd="0" parTransId="{68D3B2D8-C945-4479-B2E3-599ADE831A72}" sibTransId="{8379EBDF-55A1-4865-BFA2-A251350E206F}"/>
    <dgm:cxn modelId="{57965E13-E466-4748-ABCC-A2A0BDA78980}" type="presOf" srcId="{801BF61D-6890-4EEE-B749-F7A9C0DE9C38}" destId="{DFC5648D-51A1-443B-8E18-BF05D41C325A}" srcOrd="0" destOrd="0" presId="urn:microsoft.com/office/officeart/2005/8/layout/gear1"/>
    <dgm:cxn modelId="{BDCC241A-DF70-4F54-B35E-FDC60E32FA00}" srcId="{9E883C13-9A48-4BE5-A371-F1EA20B466D0}" destId="{40393773-75A4-4B88-84F5-7A2B45A4CAED}" srcOrd="13" destOrd="0" parTransId="{C37335B2-29CD-40DF-9E5F-35DC3CC80CEF}" sibTransId="{57AEA9F7-1C57-48C5-A482-A24D97C73416}"/>
    <dgm:cxn modelId="{A9FDC41D-C98E-4D4F-87A4-259509AF06AC}" type="presOf" srcId="{9E883C13-9A48-4BE5-A371-F1EA20B466D0}" destId="{AFC1E78B-F8C9-46C2-BAC2-0F0740488D7F}" srcOrd="0" destOrd="0" presId="urn:microsoft.com/office/officeart/2005/8/layout/gear1"/>
    <dgm:cxn modelId="{BBD5D629-93F2-4E23-A130-D5093C40C082}" srcId="{9E883C13-9A48-4BE5-A371-F1EA20B466D0}" destId="{24EED5D2-1CB0-485C-894A-2A035F513700}" srcOrd="6" destOrd="0" parTransId="{87C3F979-1CE9-4C73-9A69-456C729096AA}" sibTransId="{304F3778-47C0-409E-9265-D11FC68314C9}"/>
    <dgm:cxn modelId="{E4167B34-04FE-485D-9FF1-F471B7DC88B2}" srcId="{9E883C13-9A48-4BE5-A371-F1EA20B466D0}" destId="{9D65DF94-009A-4967-A54E-034E297C987C}" srcOrd="5" destOrd="0" parTransId="{A9C79F91-7C17-45E1-962E-93121D243758}" sibTransId="{DD05C0D5-2AFB-4D71-8720-BE5F35773294}"/>
    <dgm:cxn modelId="{F3489B38-6F6E-455B-8FDB-206185C4729D}" srcId="{9E883C13-9A48-4BE5-A371-F1EA20B466D0}" destId="{9E355213-ADD3-4235-88A9-5C2B57832F15}" srcOrd="9" destOrd="0" parTransId="{C46177F9-1DEB-44C0-B965-5C15DDE3D368}" sibTransId="{37D7F0E4-EE45-4772-AC95-800DD07B736F}"/>
    <dgm:cxn modelId="{E8D7785B-EE56-4B21-856B-817C90C458FF}" type="presOf" srcId="{A9D832EE-AD1B-4CCF-AA3D-43BE1F0BD7D7}" destId="{2D447CE5-8F3F-411A-B892-74404EC9DE48}" srcOrd="0" destOrd="0" presId="urn:microsoft.com/office/officeart/2005/8/layout/gear1"/>
    <dgm:cxn modelId="{F385A25B-C4D8-4286-A615-49A69A14B374}" srcId="{9E883C13-9A48-4BE5-A371-F1EA20B466D0}" destId="{142CCABB-42AF-4F2E-A551-4A94F2F934F0}" srcOrd="1" destOrd="0" parTransId="{1F9BA5CB-BC33-438D-A06A-CB2D75080959}" sibTransId="{801BF61D-6890-4EEE-B749-F7A9C0DE9C38}"/>
    <dgm:cxn modelId="{2CA0CE44-0063-49CD-A668-8A60AF340CCC}" type="presOf" srcId="{D632A18C-7E38-49FE-9B52-104878B9F659}" destId="{F0E53808-3191-45D1-962F-271130323001}" srcOrd="2" destOrd="0" presId="urn:microsoft.com/office/officeart/2005/8/layout/gear1"/>
    <dgm:cxn modelId="{B5870867-0733-48F7-A397-7EB736E97A75}" srcId="{9E883C13-9A48-4BE5-A371-F1EA20B466D0}" destId="{D632A18C-7E38-49FE-9B52-104878B9F659}" srcOrd="2" destOrd="0" parTransId="{FCF4233F-8D74-4FF6-8818-C2F0C6D81EEE}" sibTransId="{E57B1F33-0A8E-4303-B769-2F57B86BC7CA}"/>
    <dgm:cxn modelId="{82A4806A-7355-4870-8368-AFAAB9521BB5}" srcId="{9E883C13-9A48-4BE5-A371-F1EA20B466D0}" destId="{1DCBF131-EC8B-4F0C-89F2-DAFCE2FFF538}" srcOrd="10" destOrd="0" parTransId="{586F5F4B-7B81-4E0F-BA15-AD43695D2B15}" sibTransId="{89FD8EB4-2AE9-485A-87BD-32E107D3B688}"/>
    <dgm:cxn modelId="{C2A4986B-C73C-44AB-BB0A-DABE12F0C3E2}" type="presOf" srcId="{142CCABB-42AF-4F2E-A551-4A94F2F934F0}" destId="{98BA7369-ABDE-4282-820E-DE1731B1306D}" srcOrd="2" destOrd="0" presId="urn:microsoft.com/office/officeart/2005/8/layout/gear1"/>
    <dgm:cxn modelId="{5D27A84C-9F15-49F5-B6B9-C1F4C78BA33E}" srcId="{9E883C13-9A48-4BE5-A371-F1EA20B466D0}" destId="{6C9E084E-E708-4558-BF82-5309E4827AA5}" srcOrd="3" destOrd="0" parTransId="{4C8EBBA0-1AD8-4C8D-90EE-2CD43A9FFB4D}" sibTransId="{A3A22E82-5C14-4EF8-B402-26BD6BEC4513}"/>
    <dgm:cxn modelId="{6DE89179-DE5D-4299-824A-D0F2C3C09DD4}" type="presOf" srcId="{E57B1F33-0A8E-4303-B769-2F57B86BC7CA}" destId="{4FB68A33-BA06-43B1-A1B6-87679CCCC602}" srcOrd="0" destOrd="0" presId="urn:microsoft.com/office/officeart/2005/8/layout/gear1"/>
    <dgm:cxn modelId="{7F23067D-B6CD-4947-94D7-37F73E473550}" srcId="{9E883C13-9A48-4BE5-A371-F1EA20B466D0}" destId="{8DEA4224-FEEE-4EAE-8FBA-DB8100D952DB}" srcOrd="11" destOrd="0" parTransId="{11928A66-FB5B-458D-8D30-6839E2C3D275}" sibTransId="{601CA416-B85D-4949-ACBF-69A64F8DBA2B}"/>
    <dgm:cxn modelId="{74EF3C83-8C0D-4D22-B134-35FABE0C9BA1}" type="presOf" srcId="{D632A18C-7E38-49FE-9B52-104878B9F659}" destId="{2B3CE6D6-358A-42A1-9D10-86CD19B57045}" srcOrd="1" destOrd="0" presId="urn:microsoft.com/office/officeart/2005/8/layout/gear1"/>
    <dgm:cxn modelId="{CFBC368A-00E0-4EC9-A17C-6412D929CDDA}" type="presOf" srcId="{301DE381-13C6-437A-BAA0-65B9A4F489ED}" destId="{C4C4D0C9-B6BD-4FAB-84D3-F3A5A959D19A}" srcOrd="0" destOrd="0" presId="urn:microsoft.com/office/officeart/2005/8/layout/gear1"/>
    <dgm:cxn modelId="{924C5696-BD55-4891-8932-01051E4DE1BB}" srcId="{9E883C13-9A48-4BE5-A371-F1EA20B466D0}" destId="{37D386BA-90CC-4C7F-8732-0917B46B5DC6}" srcOrd="14" destOrd="0" parTransId="{81592692-A8B6-4026-8007-E89F3A17953E}" sibTransId="{90B6C412-1557-4FA5-99DD-261E4F771EB2}"/>
    <dgm:cxn modelId="{F4B2D29A-23DC-4287-ABC3-C164BBD090D1}" type="presOf" srcId="{301DE381-13C6-437A-BAA0-65B9A4F489ED}" destId="{8051B8A8-3C5E-4C74-BF93-1F14026CFA4D}" srcOrd="2" destOrd="0" presId="urn:microsoft.com/office/officeart/2005/8/layout/gear1"/>
    <dgm:cxn modelId="{08985C9B-B195-437F-BB72-F9940719E2A9}" type="presOf" srcId="{142CCABB-42AF-4F2E-A551-4A94F2F934F0}" destId="{4B308079-698A-4ED1-B7DF-23EB42C217B4}" srcOrd="1" destOrd="0" presId="urn:microsoft.com/office/officeart/2005/8/layout/gear1"/>
    <dgm:cxn modelId="{50D6C1A7-0429-4E2A-B581-E3B408AF018E}" type="presOf" srcId="{301DE381-13C6-437A-BAA0-65B9A4F489ED}" destId="{9B22AE3B-06A8-4DAE-8D72-CE141A5592A4}" srcOrd="1" destOrd="0" presId="urn:microsoft.com/office/officeart/2005/8/layout/gear1"/>
    <dgm:cxn modelId="{28873AB1-47E0-4649-BF13-B8C3EABEE540}" type="presOf" srcId="{D632A18C-7E38-49FE-9B52-104878B9F659}" destId="{C61E4E2A-5840-4BDB-814A-B289EFCF763F}" srcOrd="0" destOrd="0" presId="urn:microsoft.com/office/officeart/2005/8/layout/gear1"/>
    <dgm:cxn modelId="{BF4CB3B9-2814-4B22-B12B-EFC92BFFB6AC}" srcId="{9E883C13-9A48-4BE5-A371-F1EA20B466D0}" destId="{FA2ED5DA-5508-4F20-B773-45B775174F84}" srcOrd="12" destOrd="0" parTransId="{5D68CD38-21EF-4D20-B673-6D192FD2E097}" sibTransId="{1630F49D-9082-4A46-BAC3-9247FD2D9576}"/>
    <dgm:cxn modelId="{4A8979BC-4AD3-466D-BFCE-BA598733376B}" srcId="{9E883C13-9A48-4BE5-A371-F1EA20B466D0}" destId="{6EC905B2-E858-4D81-9B45-DB2D994A8DE4}" srcOrd="15" destOrd="0" parTransId="{9BBBE0A8-4BD9-46C0-AF24-43F5CFAA7265}" sibTransId="{DB8FBA2F-7078-49A7-B705-535FC3B88275}"/>
    <dgm:cxn modelId="{194B84C4-5A85-4996-A9BD-AB0F8A66B9C2}" srcId="{9E883C13-9A48-4BE5-A371-F1EA20B466D0}" destId="{D20414D3-0F27-455E-9048-94F5C2EBE1C4}" srcOrd="7" destOrd="0" parTransId="{81AB9CAC-975E-4842-9AF9-AA406CE9338B}" sibTransId="{2BD60FA2-07D8-40C7-A8B4-56A8E0191F52}"/>
    <dgm:cxn modelId="{E80A4CE3-9424-4BF5-8C62-60F8606AAF1D}" type="presOf" srcId="{142CCABB-42AF-4F2E-A551-4A94F2F934F0}" destId="{E6D41EAE-BC20-4B81-99D9-194213E781B4}" srcOrd="0" destOrd="0" presId="urn:microsoft.com/office/officeart/2005/8/layout/gear1"/>
    <dgm:cxn modelId="{34BE5CE8-3FCD-4FA4-96A2-FB0F1BA5A6DD}" srcId="{9E883C13-9A48-4BE5-A371-F1EA20B466D0}" destId="{D8DC7931-A3DB-41F6-A929-F16DD1462915}" srcOrd="4" destOrd="0" parTransId="{2064C8FF-42A8-45E4-84E6-8992F5D25E92}" sibTransId="{3557FC2D-3C6D-45F2-8E2C-B32272B6B89F}"/>
    <dgm:cxn modelId="{5A8558E8-7A37-441E-9D42-2CD53D4E4926}" srcId="{9E883C13-9A48-4BE5-A371-F1EA20B466D0}" destId="{301DE381-13C6-437A-BAA0-65B9A4F489ED}" srcOrd="0" destOrd="0" parTransId="{41ED35F2-051A-4FD0-AA10-8CCF040B05C9}" sibTransId="{A9D832EE-AD1B-4CCF-AA3D-43BE1F0BD7D7}"/>
    <dgm:cxn modelId="{33102EFB-42CE-4491-A069-2B9166600082}" type="presOf" srcId="{D632A18C-7E38-49FE-9B52-104878B9F659}" destId="{AA0C8397-B71A-4737-909D-BF8E7A25F55F}" srcOrd="3" destOrd="0" presId="urn:microsoft.com/office/officeart/2005/8/layout/gear1"/>
    <dgm:cxn modelId="{7533B4FB-6D57-4119-92C5-C59A89EC178A}" srcId="{9E883C13-9A48-4BE5-A371-F1EA20B466D0}" destId="{6550E760-A474-456F-BA92-F1FB05B0D272}" srcOrd="8" destOrd="0" parTransId="{B4E2CC43-C2C6-49AB-9C9A-85A965F3E460}" sibTransId="{95D8E061-4C70-4C39-A76B-96A143911C40}"/>
    <dgm:cxn modelId="{3467E6DE-A0A4-4C53-AFED-9544BA582F3E}" type="presParOf" srcId="{AFC1E78B-F8C9-46C2-BAC2-0F0740488D7F}" destId="{C4C4D0C9-B6BD-4FAB-84D3-F3A5A959D19A}" srcOrd="0" destOrd="0" presId="urn:microsoft.com/office/officeart/2005/8/layout/gear1"/>
    <dgm:cxn modelId="{0AFCE977-F3CD-4459-B627-498485B1651E}" type="presParOf" srcId="{AFC1E78B-F8C9-46C2-BAC2-0F0740488D7F}" destId="{9B22AE3B-06A8-4DAE-8D72-CE141A5592A4}" srcOrd="1" destOrd="0" presId="urn:microsoft.com/office/officeart/2005/8/layout/gear1"/>
    <dgm:cxn modelId="{F539F537-D915-4DD7-8E89-8D157E5CAB11}" type="presParOf" srcId="{AFC1E78B-F8C9-46C2-BAC2-0F0740488D7F}" destId="{8051B8A8-3C5E-4C74-BF93-1F14026CFA4D}" srcOrd="2" destOrd="0" presId="urn:microsoft.com/office/officeart/2005/8/layout/gear1"/>
    <dgm:cxn modelId="{ACDD46BA-A1AC-4449-8FC0-79B69F609C67}" type="presParOf" srcId="{AFC1E78B-F8C9-46C2-BAC2-0F0740488D7F}" destId="{E6D41EAE-BC20-4B81-99D9-194213E781B4}" srcOrd="3" destOrd="0" presId="urn:microsoft.com/office/officeart/2005/8/layout/gear1"/>
    <dgm:cxn modelId="{423C75A5-F54B-4ADB-A66A-998F70A4A5FA}" type="presParOf" srcId="{AFC1E78B-F8C9-46C2-BAC2-0F0740488D7F}" destId="{4B308079-698A-4ED1-B7DF-23EB42C217B4}" srcOrd="4" destOrd="0" presId="urn:microsoft.com/office/officeart/2005/8/layout/gear1"/>
    <dgm:cxn modelId="{A18E19FF-CE15-4D71-8772-AAC52C851653}" type="presParOf" srcId="{AFC1E78B-F8C9-46C2-BAC2-0F0740488D7F}" destId="{98BA7369-ABDE-4282-820E-DE1731B1306D}" srcOrd="5" destOrd="0" presId="urn:microsoft.com/office/officeart/2005/8/layout/gear1"/>
    <dgm:cxn modelId="{176A5C02-F463-45F3-B6C8-85E6D855F7F0}" type="presParOf" srcId="{AFC1E78B-F8C9-46C2-BAC2-0F0740488D7F}" destId="{C61E4E2A-5840-4BDB-814A-B289EFCF763F}" srcOrd="6" destOrd="0" presId="urn:microsoft.com/office/officeart/2005/8/layout/gear1"/>
    <dgm:cxn modelId="{FF8EFDF1-2EE3-4935-9C5F-5E5213D71D13}" type="presParOf" srcId="{AFC1E78B-F8C9-46C2-BAC2-0F0740488D7F}" destId="{2B3CE6D6-358A-42A1-9D10-86CD19B57045}" srcOrd="7" destOrd="0" presId="urn:microsoft.com/office/officeart/2005/8/layout/gear1"/>
    <dgm:cxn modelId="{91A82F4D-5DF1-48A1-903C-8573BE1753A8}" type="presParOf" srcId="{AFC1E78B-F8C9-46C2-BAC2-0F0740488D7F}" destId="{F0E53808-3191-45D1-962F-271130323001}" srcOrd="8" destOrd="0" presId="urn:microsoft.com/office/officeart/2005/8/layout/gear1"/>
    <dgm:cxn modelId="{CA27AEF3-75A1-425A-BCFE-B3E150D9F788}" type="presParOf" srcId="{AFC1E78B-F8C9-46C2-BAC2-0F0740488D7F}" destId="{AA0C8397-B71A-4737-909D-BF8E7A25F55F}" srcOrd="9" destOrd="0" presId="urn:microsoft.com/office/officeart/2005/8/layout/gear1"/>
    <dgm:cxn modelId="{DD3E4152-3BF2-4E2B-B1C0-DD1EBC3B42F8}" type="presParOf" srcId="{AFC1E78B-F8C9-46C2-BAC2-0F0740488D7F}" destId="{2D447CE5-8F3F-411A-B892-74404EC9DE48}" srcOrd="10" destOrd="0" presId="urn:microsoft.com/office/officeart/2005/8/layout/gear1"/>
    <dgm:cxn modelId="{16D01D94-963E-41A8-AC8E-5F3E108624F1}" type="presParOf" srcId="{AFC1E78B-F8C9-46C2-BAC2-0F0740488D7F}" destId="{DFC5648D-51A1-443B-8E18-BF05D41C325A}" srcOrd="11" destOrd="0" presId="urn:microsoft.com/office/officeart/2005/8/layout/gear1"/>
    <dgm:cxn modelId="{557DB49B-C5DD-477C-971E-2DA3BB50EF37}" type="presParOf" srcId="{AFC1E78B-F8C9-46C2-BAC2-0F0740488D7F}" destId="{4FB68A33-BA06-43B1-A1B6-87679CCCC602}" srcOrd="12" destOrd="0" presId="urn:microsoft.com/office/officeart/2005/8/layout/gear1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0DF64221-9EFF-46EF-B47E-5B423EAE9B36}" type="doc">
      <dgm:prSet loTypeId="urn:microsoft.com/office/officeart/2008/layout/VerticalCurvedList" loCatId="list" qsTypeId="urn:microsoft.com/office/officeart/2005/8/quickstyle/simple1" qsCatId="simple" csTypeId="urn:microsoft.com/office/officeart/2005/8/colors/accent1_5" csCatId="accent1" phldr="1"/>
      <dgm:spPr/>
      <dgm:t>
        <a:bodyPr/>
        <a:lstStyle/>
        <a:p>
          <a:endParaRPr lang="en-US"/>
        </a:p>
      </dgm:t>
    </dgm:pt>
    <dgm:pt modelId="{8A28EC5E-DBF8-4D67-A2D8-A2CFDE07685E}">
      <dgm:prSet phldrT="[Văn bản]" custT="1"/>
      <dgm:spPr/>
      <dgm:t>
        <a:bodyPr/>
        <a:lstStyle/>
        <a:p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REST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HTTP</a:t>
          </a:r>
        </a:p>
      </dgm:t>
    </dgm:pt>
    <dgm:pt modelId="{C6BD4FC4-3D65-488D-8A3D-8E329336DCFC}" type="parTrans" cxnId="{CEDD35EC-E669-4328-B027-1DD7B94F7517}">
      <dgm:prSet/>
      <dgm:spPr/>
      <dgm:t>
        <a:bodyPr/>
        <a:lstStyle/>
        <a:p>
          <a:endParaRPr lang="en-US"/>
        </a:p>
      </dgm:t>
    </dgm:pt>
    <dgm:pt modelId="{5C8DE283-6C88-49B0-839E-8167A7EDFC86}" type="sibTrans" cxnId="{CEDD35EC-E669-4328-B027-1DD7B94F7517}">
      <dgm:prSet/>
      <dgm:spPr/>
      <dgm:t>
        <a:bodyPr/>
        <a:lstStyle/>
        <a:p>
          <a:endParaRPr lang="en-US"/>
        </a:p>
      </dgm:t>
    </dgm:pt>
    <dgm:pt modelId="{BCDD805B-E3D3-4E68-AB4F-E56990FDE83B}">
      <dgm:prSet phldrT="[Văn bản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CRUD</a:t>
          </a:r>
          <a:r>
            <a:rPr lang="en-US" sz="3800" kern="1200" dirty="0"/>
            <a:t> </a:t>
          </a:r>
        </a:p>
      </dgm:t>
    </dgm:pt>
    <dgm:pt modelId="{AFE77628-5A61-415A-B2D1-AC0704A28D23}" type="parTrans" cxnId="{59C920F0-E175-4FE4-906C-36A893B3D984}">
      <dgm:prSet/>
      <dgm:spPr/>
      <dgm:t>
        <a:bodyPr/>
        <a:lstStyle/>
        <a:p>
          <a:endParaRPr lang="en-US"/>
        </a:p>
      </dgm:t>
    </dgm:pt>
    <dgm:pt modelId="{AC4FE743-AE71-46D8-96FE-DBB59D6533BF}" type="sibTrans" cxnId="{59C920F0-E175-4FE4-906C-36A893B3D984}">
      <dgm:prSet/>
      <dgm:spPr/>
      <dgm:t>
        <a:bodyPr/>
        <a:lstStyle/>
        <a:p>
          <a:endParaRPr lang="en-US"/>
        </a:p>
      </dgm:t>
    </dgm:pt>
    <dgm:pt modelId="{4B01D940-3AFD-4A61-8FAB-B3D2DC2F3687}">
      <dgm:prSet phldrT="[Văn bản]" custT="1"/>
      <dgm:spPr/>
      <dgm:t>
        <a:bodyPr/>
        <a:lstStyle/>
        <a:p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Authentication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dữ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liệu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trả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về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RESTful API</a:t>
          </a:r>
          <a:r>
            <a:rPr lang="vi-VN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sử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dụng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một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access_token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với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mỗi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request. </a:t>
          </a:r>
        </a:p>
      </dgm:t>
    </dgm:pt>
    <dgm:pt modelId="{80EE0C48-5B9D-42CF-A960-41A767876DCB}" type="parTrans" cxnId="{E35BB29F-886C-405E-B40E-F9976656D108}">
      <dgm:prSet/>
      <dgm:spPr/>
      <dgm:t>
        <a:bodyPr/>
        <a:lstStyle/>
        <a:p>
          <a:endParaRPr lang="en-US"/>
        </a:p>
      </dgm:t>
    </dgm:pt>
    <dgm:pt modelId="{8F87B153-5FF2-497D-AE8A-D0CAC291C771}" type="sibTrans" cxnId="{E35BB29F-886C-405E-B40E-F9976656D108}">
      <dgm:prSet/>
      <dgm:spPr/>
      <dgm:t>
        <a:bodyPr/>
        <a:lstStyle/>
        <a:p>
          <a:endParaRPr lang="en-US"/>
        </a:p>
      </dgm:t>
    </dgm:pt>
    <dgm:pt modelId="{A30D7FB1-8301-4221-AD02-6004A6CAC81F}" type="pres">
      <dgm:prSet presAssocID="{0DF64221-9EFF-46EF-B47E-5B423EAE9B36}" presName="Name0" presStyleCnt="0">
        <dgm:presLayoutVars>
          <dgm:chMax val="7"/>
          <dgm:chPref val="7"/>
          <dgm:dir/>
        </dgm:presLayoutVars>
      </dgm:prSet>
      <dgm:spPr/>
    </dgm:pt>
    <dgm:pt modelId="{59BB73D5-7B37-4579-82A2-8227B9C407AD}" type="pres">
      <dgm:prSet presAssocID="{0DF64221-9EFF-46EF-B47E-5B423EAE9B36}" presName="Name1" presStyleCnt="0"/>
      <dgm:spPr/>
    </dgm:pt>
    <dgm:pt modelId="{3EC40769-0757-4C3D-B937-EA3469608B3C}" type="pres">
      <dgm:prSet presAssocID="{0DF64221-9EFF-46EF-B47E-5B423EAE9B36}" presName="cycle" presStyleCnt="0"/>
      <dgm:spPr/>
    </dgm:pt>
    <dgm:pt modelId="{41DF0211-C4E5-4F68-ADAA-D8751F09E471}" type="pres">
      <dgm:prSet presAssocID="{0DF64221-9EFF-46EF-B47E-5B423EAE9B36}" presName="srcNode" presStyleLbl="node1" presStyleIdx="0" presStyleCnt="3"/>
      <dgm:spPr/>
    </dgm:pt>
    <dgm:pt modelId="{BC3A6EE2-8DA4-4E99-9F17-85D959F80AD2}" type="pres">
      <dgm:prSet presAssocID="{0DF64221-9EFF-46EF-B47E-5B423EAE9B36}" presName="conn" presStyleLbl="parChTrans1D2" presStyleIdx="0" presStyleCnt="1"/>
      <dgm:spPr/>
    </dgm:pt>
    <dgm:pt modelId="{0CBFDB5E-192E-4443-A10E-833A1E5BF21D}" type="pres">
      <dgm:prSet presAssocID="{0DF64221-9EFF-46EF-B47E-5B423EAE9B36}" presName="extraNode" presStyleLbl="node1" presStyleIdx="0" presStyleCnt="3"/>
      <dgm:spPr/>
    </dgm:pt>
    <dgm:pt modelId="{82D55A52-6AEB-493E-A3AE-800344BB49FF}" type="pres">
      <dgm:prSet presAssocID="{0DF64221-9EFF-46EF-B47E-5B423EAE9B36}" presName="dstNode" presStyleLbl="node1" presStyleIdx="0" presStyleCnt="3"/>
      <dgm:spPr/>
    </dgm:pt>
    <dgm:pt modelId="{EC707544-FFDE-4F23-B5A7-6E4D23F70902}" type="pres">
      <dgm:prSet presAssocID="{8A28EC5E-DBF8-4D67-A2D8-A2CFDE07685E}" presName="text_1" presStyleLbl="node1" presStyleIdx="0" presStyleCnt="3">
        <dgm:presLayoutVars>
          <dgm:bulletEnabled val="1"/>
        </dgm:presLayoutVars>
      </dgm:prSet>
      <dgm:spPr/>
    </dgm:pt>
    <dgm:pt modelId="{81BE6EE1-F49D-4F67-8091-7F23B0FBF63D}" type="pres">
      <dgm:prSet presAssocID="{8A28EC5E-DBF8-4D67-A2D8-A2CFDE07685E}" presName="accent_1" presStyleCnt="0"/>
      <dgm:spPr/>
    </dgm:pt>
    <dgm:pt modelId="{C41C1393-D792-4486-86BB-4DF6065055CD}" type="pres">
      <dgm:prSet presAssocID="{8A28EC5E-DBF8-4D67-A2D8-A2CFDE07685E}" presName="accentRepeatNode" presStyleLbl="solidFgAcc1" presStyleIdx="0" presStyleCnt="3"/>
      <dgm:spPr>
        <a:solidFill>
          <a:schemeClr val="accent1"/>
        </a:solidFill>
      </dgm:spPr>
    </dgm:pt>
    <dgm:pt modelId="{82CEB4D5-6469-4082-8407-D9966394429B}" type="pres">
      <dgm:prSet presAssocID="{BCDD805B-E3D3-4E68-AB4F-E56990FDE83B}" presName="text_2" presStyleLbl="node1" presStyleIdx="1" presStyleCnt="3" custLinFactNeighborX="106" custLinFactNeighborY="-564">
        <dgm:presLayoutVars>
          <dgm:bulletEnabled val="1"/>
        </dgm:presLayoutVars>
      </dgm:prSet>
      <dgm:spPr/>
    </dgm:pt>
    <dgm:pt modelId="{5C254050-066B-40FB-88C9-2AEF4CEDF0E7}" type="pres">
      <dgm:prSet presAssocID="{BCDD805B-E3D3-4E68-AB4F-E56990FDE83B}" presName="accent_2" presStyleCnt="0"/>
      <dgm:spPr/>
    </dgm:pt>
    <dgm:pt modelId="{04775BFD-AE26-4B9C-BD59-8AD72E58B362}" type="pres">
      <dgm:prSet presAssocID="{BCDD805B-E3D3-4E68-AB4F-E56990FDE83B}" presName="accentRepeatNode" presStyleLbl="solidFgAcc1" presStyleIdx="1" presStyleCnt="3"/>
      <dgm:spPr>
        <a:solidFill>
          <a:schemeClr val="accent1">
            <a:lumMod val="60000"/>
            <a:lumOff val="40000"/>
          </a:schemeClr>
        </a:solidFill>
      </dgm:spPr>
    </dgm:pt>
    <dgm:pt modelId="{2CF23BFA-4B47-4E95-A460-3D784F717089}" type="pres">
      <dgm:prSet presAssocID="{4B01D940-3AFD-4A61-8FAB-B3D2DC2F3687}" presName="text_3" presStyleLbl="node1" presStyleIdx="2" presStyleCnt="3">
        <dgm:presLayoutVars>
          <dgm:bulletEnabled val="1"/>
        </dgm:presLayoutVars>
      </dgm:prSet>
      <dgm:spPr/>
    </dgm:pt>
    <dgm:pt modelId="{0B45C3BA-C44E-4257-BC4B-2DB4007F0B55}" type="pres">
      <dgm:prSet presAssocID="{4B01D940-3AFD-4A61-8FAB-B3D2DC2F3687}" presName="accent_3" presStyleCnt="0"/>
      <dgm:spPr/>
    </dgm:pt>
    <dgm:pt modelId="{4C53AB34-07F0-45A6-98E7-7DE6895EB301}" type="pres">
      <dgm:prSet presAssocID="{4B01D940-3AFD-4A61-8FAB-B3D2DC2F3687}" presName="accentRepeatNode" presStyleLbl="solidFgAcc1" presStyleIdx="2" presStyleCnt="3"/>
      <dgm:spPr>
        <a:solidFill>
          <a:schemeClr val="accent1">
            <a:lumMod val="40000"/>
            <a:lumOff val="60000"/>
          </a:schemeClr>
        </a:solidFill>
      </dgm:spPr>
    </dgm:pt>
  </dgm:ptLst>
  <dgm:cxnLst>
    <dgm:cxn modelId="{37C9010D-D2E5-409F-9174-3CF384E3375F}" type="presOf" srcId="{0DF64221-9EFF-46EF-B47E-5B423EAE9B36}" destId="{A30D7FB1-8301-4221-AD02-6004A6CAC81F}" srcOrd="0" destOrd="0" presId="urn:microsoft.com/office/officeart/2008/layout/VerticalCurvedList"/>
    <dgm:cxn modelId="{4920261F-98F1-42B7-A32D-0C06B71CEAC7}" type="presOf" srcId="{8A28EC5E-DBF8-4D67-A2D8-A2CFDE07685E}" destId="{EC707544-FFDE-4F23-B5A7-6E4D23F70902}" srcOrd="0" destOrd="0" presId="urn:microsoft.com/office/officeart/2008/layout/VerticalCurvedList"/>
    <dgm:cxn modelId="{DCE8F545-32E2-4080-9468-9F9203D1C48A}" type="presOf" srcId="{4B01D940-3AFD-4A61-8FAB-B3D2DC2F3687}" destId="{2CF23BFA-4B47-4E95-A460-3D784F717089}" srcOrd="0" destOrd="0" presId="urn:microsoft.com/office/officeart/2008/layout/VerticalCurvedList"/>
    <dgm:cxn modelId="{3BD2B494-3E43-4C70-A61B-D3754CD06FF2}" type="presOf" srcId="{5C8DE283-6C88-49B0-839E-8167A7EDFC86}" destId="{BC3A6EE2-8DA4-4E99-9F17-85D959F80AD2}" srcOrd="0" destOrd="0" presId="urn:microsoft.com/office/officeart/2008/layout/VerticalCurvedList"/>
    <dgm:cxn modelId="{E35BB29F-886C-405E-B40E-F9976656D108}" srcId="{0DF64221-9EFF-46EF-B47E-5B423EAE9B36}" destId="{4B01D940-3AFD-4A61-8FAB-B3D2DC2F3687}" srcOrd="2" destOrd="0" parTransId="{80EE0C48-5B9D-42CF-A960-41A767876DCB}" sibTransId="{8F87B153-5FF2-497D-AE8A-D0CAC291C771}"/>
    <dgm:cxn modelId="{22F5CCD0-DF97-4728-9E01-2DD80E059A76}" type="presOf" srcId="{BCDD805B-E3D3-4E68-AB4F-E56990FDE83B}" destId="{82CEB4D5-6469-4082-8407-D9966394429B}" srcOrd="0" destOrd="0" presId="urn:microsoft.com/office/officeart/2008/layout/VerticalCurvedList"/>
    <dgm:cxn modelId="{CEDD35EC-E669-4328-B027-1DD7B94F7517}" srcId="{0DF64221-9EFF-46EF-B47E-5B423EAE9B36}" destId="{8A28EC5E-DBF8-4D67-A2D8-A2CFDE07685E}" srcOrd="0" destOrd="0" parTransId="{C6BD4FC4-3D65-488D-8A3D-8E329336DCFC}" sibTransId="{5C8DE283-6C88-49B0-839E-8167A7EDFC86}"/>
    <dgm:cxn modelId="{59C920F0-E175-4FE4-906C-36A893B3D984}" srcId="{0DF64221-9EFF-46EF-B47E-5B423EAE9B36}" destId="{BCDD805B-E3D3-4E68-AB4F-E56990FDE83B}" srcOrd="1" destOrd="0" parTransId="{AFE77628-5A61-415A-B2D1-AC0704A28D23}" sibTransId="{AC4FE743-AE71-46D8-96FE-DBB59D6533BF}"/>
    <dgm:cxn modelId="{D5AF580C-9C96-4566-A984-EBE7F5C55D27}" type="presParOf" srcId="{A30D7FB1-8301-4221-AD02-6004A6CAC81F}" destId="{59BB73D5-7B37-4579-82A2-8227B9C407AD}" srcOrd="0" destOrd="0" presId="urn:microsoft.com/office/officeart/2008/layout/VerticalCurvedList"/>
    <dgm:cxn modelId="{69E2958A-6C2D-4C4D-A35D-464357D29212}" type="presParOf" srcId="{59BB73D5-7B37-4579-82A2-8227B9C407AD}" destId="{3EC40769-0757-4C3D-B937-EA3469608B3C}" srcOrd="0" destOrd="0" presId="urn:microsoft.com/office/officeart/2008/layout/VerticalCurvedList"/>
    <dgm:cxn modelId="{87A34046-2B55-4244-B91F-106971764646}" type="presParOf" srcId="{3EC40769-0757-4C3D-B937-EA3469608B3C}" destId="{41DF0211-C4E5-4F68-ADAA-D8751F09E471}" srcOrd="0" destOrd="0" presId="urn:microsoft.com/office/officeart/2008/layout/VerticalCurvedList"/>
    <dgm:cxn modelId="{5D502365-1619-46E2-A6AB-B5948C851D4C}" type="presParOf" srcId="{3EC40769-0757-4C3D-B937-EA3469608B3C}" destId="{BC3A6EE2-8DA4-4E99-9F17-85D959F80AD2}" srcOrd="1" destOrd="0" presId="urn:microsoft.com/office/officeart/2008/layout/VerticalCurvedList"/>
    <dgm:cxn modelId="{D0B1DA71-A533-42FA-9DC8-D8FA31C6521E}" type="presParOf" srcId="{3EC40769-0757-4C3D-B937-EA3469608B3C}" destId="{0CBFDB5E-192E-4443-A10E-833A1E5BF21D}" srcOrd="2" destOrd="0" presId="urn:microsoft.com/office/officeart/2008/layout/VerticalCurvedList"/>
    <dgm:cxn modelId="{3D4DC869-3005-4BD0-9532-5C72076F608F}" type="presParOf" srcId="{3EC40769-0757-4C3D-B937-EA3469608B3C}" destId="{82D55A52-6AEB-493E-A3AE-800344BB49FF}" srcOrd="3" destOrd="0" presId="urn:microsoft.com/office/officeart/2008/layout/VerticalCurvedList"/>
    <dgm:cxn modelId="{B509AD33-3BC1-4A7C-B58C-2A23518E93E4}" type="presParOf" srcId="{59BB73D5-7B37-4579-82A2-8227B9C407AD}" destId="{EC707544-FFDE-4F23-B5A7-6E4D23F70902}" srcOrd="1" destOrd="0" presId="urn:microsoft.com/office/officeart/2008/layout/VerticalCurvedList"/>
    <dgm:cxn modelId="{02A7ED43-ACE3-4B99-B8FD-5A5C790342A7}" type="presParOf" srcId="{59BB73D5-7B37-4579-82A2-8227B9C407AD}" destId="{81BE6EE1-F49D-4F67-8091-7F23B0FBF63D}" srcOrd="2" destOrd="0" presId="urn:microsoft.com/office/officeart/2008/layout/VerticalCurvedList"/>
    <dgm:cxn modelId="{693708AF-1639-436E-9245-84B3F6B20FE5}" type="presParOf" srcId="{81BE6EE1-F49D-4F67-8091-7F23B0FBF63D}" destId="{C41C1393-D792-4486-86BB-4DF6065055CD}" srcOrd="0" destOrd="0" presId="urn:microsoft.com/office/officeart/2008/layout/VerticalCurvedList"/>
    <dgm:cxn modelId="{908D8290-5C41-45DC-A441-422A20E30F77}" type="presParOf" srcId="{59BB73D5-7B37-4579-82A2-8227B9C407AD}" destId="{82CEB4D5-6469-4082-8407-D9966394429B}" srcOrd="3" destOrd="0" presId="urn:microsoft.com/office/officeart/2008/layout/VerticalCurvedList"/>
    <dgm:cxn modelId="{BF753F14-C611-4D71-9A9B-3ABE46EC2644}" type="presParOf" srcId="{59BB73D5-7B37-4579-82A2-8227B9C407AD}" destId="{5C254050-066B-40FB-88C9-2AEF4CEDF0E7}" srcOrd="4" destOrd="0" presId="urn:microsoft.com/office/officeart/2008/layout/VerticalCurvedList"/>
    <dgm:cxn modelId="{B5717584-1657-4B0B-9382-8238191D44BD}" type="presParOf" srcId="{5C254050-066B-40FB-88C9-2AEF4CEDF0E7}" destId="{04775BFD-AE26-4B9C-BD59-8AD72E58B362}" srcOrd="0" destOrd="0" presId="urn:microsoft.com/office/officeart/2008/layout/VerticalCurvedList"/>
    <dgm:cxn modelId="{AE92C121-2807-490E-B668-CC0B69728815}" type="presParOf" srcId="{59BB73D5-7B37-4579-82A2-8227B9C407AD}" destId="{2CF23BFA-4B47-4E95-A460-3D784F717089}" srcOrd="5" destOrd="0" presId="urn:microsoft.com/office/officeart/2008/layout/VerticalCurvedList"/>
    <dgm:cxn modelId="{9D5C54F4-7BFE-4F2C-8F13-C9F69DBEB8BF}" type="presParOf" srcId="{59BB73D5-7B37-4579-82A2-8227B9C407AD}" destId="{0B45C3BA-C44E-4257-BC4B-2DB4007F0B55}" srcOrd="6" destOrd="0" presId="urn:microsoft.com/office/officeart/2008/layout/VerticalCurvedList"/>
    <dgm:cxn modelId="{BCE2AA2D-89C8-48C5-868D-6A795F398F49}" type="presParOf" srcId="{0B45C3BA-C44E-4257-BC4B-2DB4007F0B55}" destId="{4C53AB34-07F0-45A6-98E7-7DE6895EB30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A87308F-E715-4E63-94C6-CD1056A0D1F0}">
      <dsp:nvSpPr>
        <dsp:cNvPr id="0" name=""/>
        <dsp:cNvSpPr/>
      </dsp:nvSpPr>
      <dsp:spPr>
        <a:xfrm rot="10800000">
          <a:off x="1389158" y="0"/>
          <a:ext cx="4428606" cy="1143798"/>
        </a:xfrm>
        <a:prstGeom prst="homePlate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4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4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4383" tIns="106680" rIns="199136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 err="1">
              <a:solidFill>
                <a:schemeClr val="tx1"/>
              </a:solidFill>
              <a:latin typeface="+mj-lt"/>
            </a:rPr>
            <a:t>Web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API</a:t>
          </a:r>
          <a:endParaRPr lang="en-US" sz="2800" kern="1200" dirty="0">
            <a:solidFill>
              <a:schemeClr val="tx1"/>
            </a:solidFill>
            <a:latin typeface="+mj-lt"/>
          </a:endParaRPr>
        </a:p>
      </dsp:txBody>
      <dsp:txXfrm rot="10800000">
        <a:off x="1675107" y="0"/>
        <a:ext cx="4142657" cy="1143798"/>
      </dsp:txXfrm>
    </dsp:sp>
    <dsp:sp modelId="{339533C2-B7DB-4C63-9B29-37CC9C494E4F}">
      <dsp:nvSpPr>
        <dsp:cNvPr id="0" name=""/>
        <dsp:cNvSpPr/>
      </dsp:nvSpPr>
      <dsp:spPr>
        <a:xfrm>
          <a:off x="829526" y="1942"/>
          <a:ext cx="1143798" cy="11437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1AFE6DB5-6CE9-4766-AD8A-1B6EDEF12A18}">
      <dsp:nvSpPr>
        <dsp:cNvPr id="0" name=""/>
        <dsp:cNvSpPr/>
      </dsp:nvSpPr>
      <dsp:spPr>
        <a:xfrm rot="10800000">
          <a:off x="1401425" y="1482630"/>
          <a:ext cx="4428606" cy="1143798"/>
        </a:xfrm>
        <a:prstGeom prst="homePlate">
          <a:avLst/>
        </a:prstGeom>
        <a:gradFill rotWithShape="0">
          <a:gsLst>
            <a:gs pos="0">
              <a:schemeClr val="accent4">
                <a:hueOff val="943321"/>
                <a:satOff val="7007"/>
                <a:lumOff val="15686"/>
                <a:alphaOff val="0"/>
                <a:shade val="85000"/>
                <a:satMod val="130000"/>
              </a:schemeClr>
            </a:gs>
            <a:gs pos="34000">
              <a:schemeClr val="accent4">
                <a:hueOff val="943321"/>
                <a:satOff val="7007"/>
                <a:lumOff val="15686"/>
                <a:alphaOff val="0"/>
                <a:shade val="87000"/>
                <a:satMod val="125000"/>
              </a:schemeClr>
            </a:gs>
            <a:gs pos="70000">
              <a:schemeClr val="accent4">
                <a:hueOff val="943321"/>
                <a:satOff val="7007"/>
                <a:lumOff val="15686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4">
                <a:hueOff val="943321"/>
                <a:satOff val="7007"/>
                <a:lumOff val="15686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4592" tIns="121920" rIns="227584" bIns="12192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3200" kern="1200" dirty="0">
              <a:solidFill>
                <a:schemeClr val="tx1"/>
              </a:solidFill>
              <a:latin typeface="+mj-lt"/>
            </a:rPr>
            <a:t>API Trên </a:t>
          </a:r>
          <a:r>
            <a:rPr lang="vi-VN" sz="3200" kern="12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32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3200" kern="1200" dirty="0" err="1">
              <a:solidFill>
                <a:schemeClr val="tx1"/>
              </a:solidFill>
              <a:latin typeface="+mj-lt"/>
            </a:rPr>
            <a:t>điều</a:t>
          </a:r>
          <a:r>
            <a:rPr lang="vi-VN" sz="32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3200" kern="1200" dirty="0" err="1">
              <a:solidFill>
                <a:schemeClr val="tx1"/>
              </a:solidFill>
              <a:latin typeface="+mj-lt"/>
            </a:rPr>
            <a:t>Hành</a:t>
          </a:r>
          <a:endParaRPr lang="en-US" sz="3200" kern="1200" dirty="0">
            <a:solidFill>
              <a:schemeClr val="tx1"/>
            </a:solidFill>
            <a:latin typeface="+mj-lt"/>
          </a:endParaRPr>
        </a:p>
      </dsp:txBody>
      <dsp:txXfrm rot="10800000">
        <a:off x="1687374" y="1482630"/>
        <a:ext cx="4142657" cy="1143798"/>
      </dsp:txXfrm>
    </dsp:sp>
    <dsp:sp modelId="{A18F67D7-71EF-4F88-8DCC-C747F633B229}">
      <dsp:nvSpPr>
        <dsp:cNvPr id="0" name=""/>
        <dsp:cNvSpPr/>
      </dsp:nvSpPr>
      <dsp:spPr>
        <a:xfrm>
          <a:off x="829526" y="1482630"/>
          <a:ext cx="1143798" cy="1143798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75C92A-B074-432C-83E8-F957B51FFB20}">
      <dsp:nvSpPr>
        <dsp:cNvPr id="0" name=""/>
        <dsp:cNvSpPr/>
      </dsp:nvSpPr>
      <dsp:spPr>
        <a:xfrm rot="5400000">
          <a:off x="2844118" y="85438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200 OK </a:t>
          </a:r>
        </a:p>
      </dsp:txBody>
      <dsp:txXfrm rot="-5400000">
        <a:off x="3107740" y="204824"/>
        <a:ext cx="787088" cy="904699"/>
      </dsp:txXfrm>
    </dsp:sp>
    <dsp:sp modelId="{E81805A3-EA12-44FD-ADEA-D6B62EAA2547}">
      <dsp:nvSpPr>
        <dsp:cNvPr id="0" name=""/>
        <dsp:cNvSpPr/>
      </dsp:nvSpPr>
      <dsp:spPr>
        <a:xfrm>
          <a:off x="4107718" y="265160"/>
          <a:ext cx="1466796" cy="78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400 Bad Request </a:t>
          </a:r>
        </a:p>
      </dsp:txBody>
      <dsp:txXfrm>
        <a:off x="4107718" y="265160"/>
        <a:ext cx="1466796" cy="788600"/>
      </dsp:txXfrm>
    </dsp:sp>
    <dsp:sp modelId="{6CE4E203-C79A-474C-9181-172C1C9E060E}">
      <dsp:nvSpPr>
        <dsp:cNvPr id="0" name=""/>
        <dsp:cNvSpPr/>
      </dsp:nvSpPr>
      <dsp:spPr>
        <a:xfrm rot="5400000">
          <a:off x="1609170" y="87725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-251214"/>
            <a:satOff val="-6902"/>
            <a:lumOff val="158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872792" y="207111"/>
        <a:ext cx="787088" cy="904699"/>
      </dsp:txXfrm>
    </dsp:sp>
    <dsp:sp modelId="{CF531CD1-2E0B-45AE-9ADF-172E4DEEEA28}">
      <dsp:nvSpPr>
        <dsp:cNvPr id="0" name=""/>
        <dsp:cNvSpPr/>
      </dsp:nvSpPr>
      <dsp:spPr>
        <a:xfrm rot="5400000">
          <a:off x="2224278" y="1203331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-502427"/>
            <a:satOff val="-13803"/>
            <a:lumOff val="317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204 No Content </a:t>
          </a:r>
        </a:p>
      </dsp:txBody>
      <dsp:txXfrm rot="-5400000">
        <a:off x="2487900" y="1322717"/>
        <a:ext cx="787088" cy="904699"/>
      </dsp:txXfrm>
    </dsp:sp>
    <dsp:sp modelId="{C6B396FB-AAE5-413F-B9B9-4B9C7E3893A2}">
      <dsp:nvSpPr>
        <dsp:cNvPr id="0" name=""/>
        <dsp:cNvSpPr/>
      </dsp:nvSpPr>
      <dsp:spPr>
        <a:xfrm>
          <a:off x="273958" y="310454"/>
          <a:ext cx="1419480" cy="78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201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Created</a:t>
          </a:r>
          <a:r>
            <a:rPr lang="en-US" sz="18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273958" y="310454"/>
        <a:ext cx="1419480" cy="788600"/>
      </dsp:txXfrm>
    </dsp:sp>
    <dsp:sp modelId="{15F31FBE-52AA-41B3-8CD9-0A625545B92A}">
      <dsp:nvSpPr>
        <dsp:cNvPr id="0" name=""/>
        <dsp:cNvSpPr/>
      </dsp:nvSpPr>
      <dsp:spPr>
        <a:xfrm rot="5400000">
          <a:off x="3459226" y="1203331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-753641"/>
            <a:satOff val="-20705"/>
            <a:lumOff val="4762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722848" y="1322717"/>
        <a:ext cx="787088" cy="904699"/>
      </dsp:txXfrm>
    </dsp:sp>
    <dsp:sp modelId="{76BC2622-3DB3-49CE-A687-6E7820735BD7}">
      <dsp:nvSpPr>
        <dsp:cNvPr id="0" name=""/>
        <dsp:cNvSpPr/>
      </dsp:nvSpPr>
      <dsp:spPr>
        <a:xfrm rot="5400000">
          <a:off x="2844118" y="2318937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-502427"/>
            <a:satOff val="-13803"/>
            <a:lumOff val="3174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304 Not Modified</a:t>
          </a:r>
        </a:p>
      </dsp:txBody>
      <dsp:txXfrm rot="-5400000">
        <a:off x="3107740" y="2438323"/>
        <a:ext cx="787088" cy="904699"/>
      </dsp:txXfrm>
    </dsp:sp>
    <dsp:sp modelId="{9821767A-59A6-4E01-B137-C9052B991E72}">
      <dsp:nvSpPr>
        <dsp:cNvPr id="0" name=""/>
        <dsp:cNvSpPr/>
      </dsp:nvSpPr>
      <dsp:spPr>
        <a:xfrm>
          <a:off x="4107718" y="2496372"/>
          <a:ext cx="1466796" cy="7886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422 </a:t>
          </a:r>
          <a:r>
            <a:rPr lang="en-US" sz="1600" kern="1200" dirty="0" err="1">
              <a:latin typeface="Times New Roman" panose="02020603050405020304" pitchFamily="18" charset="0"/>
              <a:cs typeface="Times New Roman" panose="02020603050405020304" pitchFamily="18" charset="0"/>
            </a:rPr>
            <a:t>Unprocessable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Entity </a:t>
          </a:r>
        </a:p>
      </dsp:txBody>
      <dsp:txXfrm>
        <a:off x="4107718" y="2496372"/>
        <a:ext cx="1466796" cy="788600"/>
      </dsp:txXfrm>
    </dsp:sp>
    <dsp:sp modelId="{D6B3CB34-CB18-45DF-BA06-F329DD559401}">
      <dsp:nvSpPr>
        <dsp:cNvPr id="0" name=""/>
        <dsp:cNvSpPr/>
      </dsp:nvSpPr>
      <dsp:spPr>
        <a:xfrm rot="5400000">
          <a:off x="1609170" y="2318937"/>
          <a:ext cx="1314333" cy="1143470"/>
        </a:xfrm>
        <a:prstGeom prst="hexagon">
          <a:avLst>
            <a:gd name="adj" fmla="val 25000"/>
            <a:gd name="vf" fmla="val 115470"/>
          </a:avLst>
        </a:prstGeom>
        <a:solidFill>
          <a:schemeClr val="accent1">
            <a:shade val="50000"/>
            <a:hueOff val="-251214"/>
            <a:satOff val="-6902"/>
            <a:lumOff val="15873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872792" y="2438323"/>
        <a:ext cx="787088" cy="904699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18393C5-6077-4D59-97C6-39B6EED579B2}">
      <dsp:nvSpPr>
        <dsp:cNvPr id="0" name=""/>
        <dsp:cNvSpPr/>
      </dsp:nvSpPr>
      <dsp:spPr>
        <a:xfrm rot="5400000">
          <a:off x="2621394" y="99166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404 Not Found </a:t>
          </a:r>
        </a:p>
      </dsp:txBody>
      <dsp:txXfrm rot="-5400000">
        <a:off x="2885270" y="218666"/>
        <a:ext cx="787845" cy="905569"/>
      </dsp:txXfrm>
    </dsp:sp>
    <dsp:sp modelId="{22F530E0-88A5-4877-9E1D-D0AB57726767}">
      <dsp:nvSpPr>
        <dsp:cNvPr id="0" name=""/>
        <dsp:cNvSpPr/>
      </dsp:nvSpPr>
      <dsp:spPr>
        <a:xfrm>
          <a:off x="3886209" y="263708"/>
          <a:ext cx="1468206" cy="789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405 Method Not Allowed </a:t>
          </a:r>
        </a:p>
      </dsp:txBody>
      <dsp:txXfrm>
        <a:off x="3886209" y="263708"/>
        <a:ext cx="1468206" cy="789358"/>
      </dsp:txXfrm>
    </dsp:sp>
    <dsp:sp modelId="{0E95A3F7-7EEE-4F71-A9AA-4A778793DC1A}">
      <dsp:nvSpPr>
        <dsp:cNvPr id="0" name=""/>
        <dsp:cNvSpPr/>
      </dsp:nvSpPr>
      <dsp:spPr>
        <a:xfrm rot="5400000">
          <a:off x="1385259" y="86102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88717"/>
            <a:satOff val="-4499"/>
            <a:lumOff val="6065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9135" y="205602"/>
        <a:ext cx="787845" cy="905569"/>
      </dsp:txXfrm>
    </dsp:sp>
    <dsp:sp modelId="{C20DFFD9-97AE-4D27-8F84-FD30AB909DC8}">
      <dsp:nvSpPr>
        <dsp:cNvPr id="0" name=""/>
        <dsp:cNvSpPr/>
      </dsp:nvSpPr>
      <dsp:spPr>
        <a:xfrm rot="5400000">
          <a:off x="2000958" y="1202781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177433"/>
            <a:satOff val="-8999"/>
            <a:lumOff val="12131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410 Gone </a:t>
          </a:r>
        </a:p>
      </dsp:txBody>
      <dsp:txXfrm rot="-5400000">
        <a:off x="2264834" y="1322281"/>
        <a:ext cx="787845" cy="905569"/>
      </dsp:txXfrm>
    </dsp:sp>
    <dsp:sp modelId="{E782F941-2DEC-4084-A497-A60A8AE1D6E7}">
      <dsp:nvSpPr>
        <dsp:cNvPr id="0" name=""/>
        <dsp:cNvSpPr/>
      </dsp:nvSpPr>
      <dsp:spPr>
        <a:xfrm>
          <a:off x="618265" y="1380387"/>
          <a:ext cx="1420845" cy="789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401 </a:t>
          </a: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Unauthorized</a:t>
          </a:r>
          <a:r>
            <a:rPr lang="en-US" sz="13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</a:p>
      </dsp:txBody>
      <dsp:txXfrm>
        <a:off x="618265" y="1380387"/>
        <a:ext cx="1420845" cy="789358"/>
      </dsp:txXfrm>
    </dsp:sp>
    <dsp:sp modelId="{577370A3-801D-4D41-B6DF-5CBA15358DA3}">
      <dsp:nvSpPr>
        <dsp:cNvPr id="0" name=""/>
        <dsp:cNvSpPr/>
      </dsp:nvSpPr>
      <dsp:spPr>
        <a:xfrm rot="5400000">
          <a:off x="3237093" y="1202781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266150"/>
            <a:satOff val="-13498"/>
            <a:lumOff val="18196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3500969" y="1322281"/>
        <a:ext cx="787845" cy="905569"/>
      </dsp:txXfrm>
    </dsp:sp>
    <dsp:sp modelId="{7A67338C-8094-4C61-A454-DB974566DB02}">
      <dsp:nvSpPr>
        <dsp:cNvPr id="0" name=""/>
        <dsp:cNvSpPr/>
      </dsp:nvSpPr>
      <dsp:spPr>
        <a:xfrm rot="5400000">
          <a:off x="2617033" y="2316263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354866"/>
            <a:satOff val="-17998"/>
            <a:lumOff val="24262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403 Forbidden </a:t>
          </a:r>
        </a:p>
      </dsp:txBody>
      <dsp:txXfrm rot="-5400000">
        <a:off x="2880909" y="2435763"/>
        <a:ext cx="787845" cy="905569"/>
      </dsp:txXfrm>
    </dsp:sp>
    <dsp:sp modelId="{38340BB2-02C4-4CA7-80E2-1BA98BFC2237}">
      <dsp:nvSpPr>
        <dsp:cNvPr id="0" name=""/>
        <dsp:cNvSpPr/>
      </dsp:nvSpPr>
      <dsp:spPr>
        <a:xfrm>
          <a:off x="3886209" y="2497066"/>
          <a:ext cx="1468206" cy="78935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>
              <a:latin typeface="Times New Roman" panose="02020603050405020304" pitchFamily="18" charset="0"/>
              <a:cs typeface="Times New Roman" panose="02020603050405020304" pitchFamily="18" charset="0"/>
            </a:rPr>
            <a:t>415 Unsupported Media Type </a:t>
          </a:r>
        </a:p>
      </dsp:txBody>
      <dsp:txXfrm>
        <a:off x="3886209" y="2497066"/>
        <a:ext cx="1468206" cy="789358"/>
      </dsp:txXfrm>
    </dsp:sp>
    <dsp:sp modelId="{3364689E-260B-4198-8669-7B0445A4CB51}">
      <dsp:nvSpPr>
        <dsp:cNvPr id="0" name=""/>
        <dsp:cNvSpPr/>
      </dsp:nvSpPr>
      <dsp:spPr>
        <a:xfrm rot="5400000">
          <a:off x="1385259" y="2319460"/>
          <a:ext cx="1315597" cy="1144569"/>
        </a:xfrm>
        <a:prstGeom prst="hexagon">
          <a:avLst>
            <a:gd name="adj" fmla="val 25000"/>
            <a:gd name="vf" fmla="val 115470"/>
          </a:avLst>
        </a:prstGeom>
        <a:solidFill>
          <a:schemeClr val="accent2">
            <a:shade val="80000"/>
            <a:hueOff val="-443583"/>
            <a:satOff val="-22497"/>
            <a:lumOff val="30327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600" kern="1200"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 rot="-5400000">
        <a:off x="1649135" y="2438960"/>
        <a:ext cx="787845" cy="9055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6F33B3C-4EAA-40BD-BA13-F9EA279FD9A3}">
      <dsp:nvSpPr>
        <dsp:cNvPr id="0" name=""/>
        <dsp:cNvSpPr/>
      </dsp:nvSpPr>
      <dsp:spPr>
        <a:xfrm>
          <a:off x="887749" y="949"/>
          <a:ext cx="4684080" cy="1168303"/>
        </a:xfrm>
        <a:prstGeom prst="homePlate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85000"/>
                <a:satMod val="130000"/>
              </a:schemeClr>
            </a:gs>
            <a:gs pos="34000">
              <a:schemeClr val="accent5">
                <a:hueOff val="0"/>
                <a:satOff val="0"/>
                <a:lumOff val="0"/>
                <a:alphaOff val="0"/>
                <a:shade val="87000"/>
                <a:satMod val="125000"/>
              </a:schemeClr>
            </a:gs>
            <a:gs pos="70000">
              <a:schemeClr val="accent5">
                <a:hueOff val="0"/>
                <a:satOff val="0"/>
                <a:lumOff val="0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4592" tIns="121920" rIns="227584" bIns="1219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solidFill>
                <a:schemeClr val="tx1"/>
              </a:solidFill>
              <a:latin typeface="+mj-lt"/>
            </a:rPr>
            <a:t>API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cuả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thư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viện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phần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+mj-lt"/>
            </a:rPr>
            <a:t>mền</a:t>
          </a:r>
          <a:r>
            <a:rPr lang="vi-VN" sz="2800" kern="1200" dirty="0">
              <a:solidFill>
                <a:schemeClr val="tx1"/>
              </a:solidFill>
              <a:latin typeface="+mj-lt"/>
            </a:rPr>
            <a:t> hay </a:t>
          </a:r>
          <a:r>
            <a:rPr lang="vi-VN" sz="2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rPr>
            <a:t>framework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887749" y="949"/>
        <a:ext cx="4392004" cy="1168303"/>
      </dsp:txXfrm>
    </dsp:sp>
    <dsp:sp modelId="{7B0B52FC-406E-48F6-A711-CAFBD5204752}">
      <dsp:nvSpPr>
        <dsp:cNvPr id="0" name=""/>
        <dsp:cNvSpPr/>
      </dsp:nvSpPr>
      <dsp:spPr>
        <a:xfrm>
          <a:off x="4978156" y="10505"/>
          <a:ext cx="1168303" cy="116830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5ABF735-DE58-483D-A37E-539833777F7B}">
      <dsp:nvSpPr>
        <dsp:cNvPr id="0" name=""/>
        <dsp:cNvSpPr/>
      </dsp:nvSpPr>
      <dsp:spPr>
        <a:xfrm>
          <a:off x="887749" y="1500549"/>
          <a:ext cx="4684080" cy="1168303"/>
        </a:xfrm>
        <a:prstGeom prst="homePlate">
          <a:avLst/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shade val="85000"/>
                <a:satMod val="130000"/>
              </a:schemeClr>
            </a:gs>
            <a:gs pos="34000">
              <a:schemeClr val="accent5">
                <a:hueOff val="2127120"/>
                <a:satOff val="-23891"/>
                <a:lumOff val="-5098"/>
                <a:alphaOff val="0"/>
                <a:shade val="87000"/>
                <a:satMod val="125000"/>
              </a:schemeClr>
            </a:gs>
            <a:gs pos="70000">
              <a:schemeClr val="accent5">
                <a:hueOff val="2127120"/>
                <a:satOff val="-23891"/>
                <a:lumOff val="-5098"/>
                <a:alphaOff val="0"/>
                <a:tint val="100000"/>
                <a:shade val="90000"/>
                <a:satMod val="13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504592" tIns="121920" rIns="227584" bIns="12192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800" kern="1200" dirty="0">
              <a:solidFill>
                <a:schemeClr val="tx1"/>
              </a:solidFill>
              <a:latin typeface="+mj-lt"/>
            </a:rPr>
            <a:t>API</a:t>
          </a:r>
          <a:r>
            <a:rPr lang="vi-VN" sz="2800" kern="1200" dirty="0">
              <a:solidFill>
                <a:schemeClr val="tx1"/>
              </a:solidFill>
            </a:rPr>
            <a:t> </a:t>
          </a:r>
          <a:r>
            <a:rPr lang="vi-VN" sz="28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+mn-cs"/>
            </a:rPr>
            <a:t>Key</a:t>
          </a:r>
          <a:endParaRPr lang="en-US" sz="2800" kern="1200" dirty="0">
            <a:solidFill>
              <a:schemeClr val="tx1"/>
            </a:solidFill>
            <a:latin typeface="Times New Roman" panose="02020603050405020304" pitchFamily="18" charset="0"/>
            <a:ea typeface="+mn-ea"/>
            <a:cs typeface="+mn-cs"/>
          </a:endParaRPr>
        </a:p>
      </dsp:txBody>
      <dsp:txXfrm>
        <a:off x="887749" y="1500549"/>
        <a:ext cx="4392004" cy="1168303"/>
      </dsp:txXfrm>
    </dsp:sp>
    <dsp:sp modelId="{F55FF29B-5078-4F39-BCCE-00E9822CABA0}">
      <dsp:nvSpPr>
        <dsp:cNvPr id="0" name=""/>
        <dsp:cNvSpPr/>
      </dsp:nvSpPr>
      <dsp:spPr>
        <a:xfrm>
          <a:off x="4987677" y="1499600"/>
          <a:ext cx="1168303" cy="1168303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>
          <a:noFill/>
        </a:ln>
        <a:effectLst>
          <a:outerShdw blurRad="38100" dist="25400" dir="2700000" algn="br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FF0BF6-98FB-406A-BC6E-B7FDD84EFD68}">
      <dsp:nvSpPr>
        <dsp:cNvPr id="0" name=""/>
        <dsp:cNvSpPr/>
      </dsp:nvSpPr>
      <dsp:spPr>
        <a:xfrm rot="5400000">
          <a:off x="-146427" y="147695"/>
          <a:ext cx="976182" cy="683327"/>
        </a:xfrm>
        <a:prstGeom prst="chevron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1</a:t>
          </a:r>
          <a:endParaRPr lang="en-US" sz="1900" kern="1200" dirty="0"/>
        </a:p>
      </dsp:txBody>
      <dsp:txXfrm rot="-5400000">
        <a:off x="1" y="342932"/>
        <a:ext cx="683327" cy="292855"/>
      </dsp:txXfrm>
    </dsp:sp>
    <dsp:sp modelId="{0275374A-419F-4877-90D4-D2A120329399}">
      <dsp:nvSpPr>
        <dsp:cNvPr id="0" name=""/>
        <dsp:cNvSpPr/>
      </dsp:nvSpPr>
      <dsp:spPr>
        <a:xfrm rot="5400000">
          <a:off x="4810082" y="-4126754"/>
          <a:ext cx="634518" cy="8888027"/>
        </a:xfrm>
        <a:prstGeom prst="round2SameRect">
          <a:avLst/>
        </a:prstGeom>
        <a:solidFill>
          <a:schemeClr val="accent2">
            <a:lumMod val="20000"/>
            <a:lumOff val="80000"/>
            <a:alpha val="90000"/>
          </a:schemeClr>
        </a:solidFill>
        <a:ln w="1587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700" kern="1200" dirty="0" err="1">
              <a:latin typeface="+mj-lt"/>
            </a:rPr>
            <a:t>Tự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động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hóa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sản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phẩm</a:t>
          </a:r>
          <a:endParaRPr lang="en-US" sz="3700" kern="1200" dirty="0">
            <a:latin typeface="+mj-lt"/>
          </a:endParaRPr>
        </a:p>
      </dsp:txBody>
      <dsp:txXfrm rot="-5400000">
        <a:off x="683328" y="30975"/>
        <a:ext cx="8857052" cy="572568"/>
      </dsp:txXfrm>
    </dsp:sp>
    <dsp:sp modelId="{56512BA4-FBF7-48A8-8A4D-6E62C71AC3B0}">
      <dsp:nvSpPr>
        <dsp:cNvPr id="0" name=""/>
        <dsp:cNvSpPr/>
      </dsp:nvSpPr>
      <dsp:spPr>
        <a:xfrm rot="5400000">
          <a:off x="-146427" y="918879"/>
          <a:ext cx="976182" cy="683327"/>
        </a:xfrm>
        <a:prstGeom prst="chevron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2</a:t>
          </a:r>
          <a:endParaRPr lang="en-US" sz="1900" kern="1200" dirty="0"/>
        </a:p>
      </dsp:txBody>
      <dsp:txXfrm rot="-5400000">
        <a:off x="1" y="1114116"/>
        <a:ext cx="683327" cy="292855"/>
      </dsp:txXfrm>
    </dsp:sp>
    <dsp:sp modelId="{F74E96FE-5F8E-43D7-8D87-CC672F2AEAE5}">
      <dsp:nvSpPr>
        <dsp:cNvPr id="0" name=""/>
        <dsp:cNvSpPr/>
      </dsp:nvSpPr>
      <dsp:spPr>
        <a:xfrm rot="5400000">
          <a:off x="4810082" y="-3355824"/>
          <a:ext cx="634518" cy="8888027"/>
        </a:xfrm>
        <a:prstGeom prst="round2SameRect">
          <a:avLst/>
        </a:prstGeom>
        <a:solidFill>
          <a:schemeClr val="accent3">
            <a:lumMod val="20000"/>
            <a:lumOff val="80000"/>
            <a:alpha val="90000"/>
          </a:schemeClr>
        </a:solidFill>
        <a:ln w="1587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700" kern="1200" dirty="0" err="1">
              <a:latin typeface="+mj-lt"/>
            </a:rPr>
            <a:t>Khả</a:t>
          </a:r>
          <a:r>
            <a:rPr lang="vi-VN" sz="3700" kern="1200" dirty="0">
              <a:latin typeface="+mj-lt"/>
            </a:rPr>
            <a:t> năng </a:t>
          </a:r>
          <a:r>
            <a:rPr lang="vi-VN" sz="3700" kern="1200" dirty="0" err="1">
              <a:latin typeface="+mj-lt"/>
            </a:rPr>
            <a:t>tích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hợp</a:t>
          </a:r>
          <a:r>
            <a:rPr lang="vi-VN" sz="3700" kern="1200" dirty="0">
              <a:latin typeface="+mj-lt"/>
            </a:rPr>
            <a:t> linh </a:t>
          </a:r>
          <a:r>
            <a:rPr lang="vi-VN" sz="3700" kern="1200" dirty="0" err="1">
              <a:latin typeface="+mj-lt"/>
            </a:rPr>
            <a:t>động</a:t>
          </a:r>
          <a:endParaRPr lang="en-US" sz="3700" kern="1200" dirty="0">
            <a:latin typeface="+mj-lt"/>
          </a:endParaRPr>
        </a:p>
      </dsp:txBody>
      <dsp:txXfrm rot="-5400000">
        <a:off x="683328" y="801905"/>
        <a:ext cx="8857052" cy="572568"/>
      </dsp:txXfrm>
    </dsp:sp>
    <dsp:sp modelId="{6D4E4C3F-497F-46BD-BE16-A4CEF7E2C8B7}">
      <dsp:nvSpPr>
        <dsp:cNvPr id="0" name=""/>
        <dsp:cNvSpPr/>
      </dsp:nvSpPr>
      <dsp:spPr>
        <a:xfrm rot="5400000">
          <a:off x="-146427" y="1690063"/>
          <a:ext cx="976182" cy="683327"/>
        </a:xfrm>
        <a:prstGeom prst="chevron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3</a:t>
          </a:r>
          <a:endParaRPr lang="en-US" sz="1900" kern="1200" dirty="0"/>
        </a:p>
      </dsp:txBody>
      <dsp:txXfrm rot="-5400000">
        <a:off x="1" y="1885300"/>
        <a:ext cx="683327" cy="292855"/>
      </dsp:txXfrm>
    </dsp:sp>
    <dsp:sp modelId="{D9EBA57B-78D4-4EE4-9BA3-B0B24F2C4538}">
      <dsp:nvSpPr>
        <dsp:cNvPr id="0" name=""/>
        <dsp:cNvSpPr/>
      </dsp:nvSpPr>
      <dsp:spPr>
        <a:xfrm rot="5400000">
          <a:off x="4810082" y="-2583117"/>
          <a:ext cx="634518" cy="8888027"/>
        </a:xfrm>
        <a:prstGeom prst="round2SameRect">
          <a:avLst/>
        </a:prstGeom>
        <a:solidFill>
          <a:schemeClr val="accent4">
            <a:lumMod val="20000"/>
            <a:lumOff val="80000"/>
            <a:alpha val="90000"/>
          </a:schemeClr>
        </a:solidFill>
        <a:ln w="15875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700" kern="1200" dirty="0" err="1">
              <a:latin typeface="+mj-lt"/>
            </a:rPr>
            <a:t>Cập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nhật</a:t>
          </a:r>
          <a:r>
            <a:rPr lang="vi-VN" sz="3700" kern="1200" dirty="0">
              <a:latin typeface="+mj-lt"/>
            </a:rPr>
            <a:t> thông tin </a:t>
          </a:r>
          <a:r>
            <a:rPr lang="vi-VN" sz="3700" kern="1200" dirty="0" err="1">
              <a:latin typeface="+mj-lt"/>
            </a:rPr>
            <a:t>thời</a:t>
          </a:r>
          <a:r>
            <a:rPr lang="vi-VN" sz="3700" kern="1200" dirty="0">
              <a:latin typeface="+mj-lt"/>
            </a:rPr>
            <a:t> gian </a:t>
          </a:r>
          <a:r>
            <a:rPr lang="vi-VN" sz="3700" kern="1200" dirty="0" err="1">
              <a:latin typeface="+mj-lt"/>
            </a:rPr>
            <a:t>thực</a:t>
          </a:r>
          <a:endParaRPr lang="en-US" sz="3700" kern="1200" dirty="0">
            <a:latin typeface="+mj-lt"/>
          </a:endParaRPr>
        </a:p>
      </dsp:txBody>
      <dsp:txXfrm rot="-5400000">
        <a:off x="683328" y="1574612"/>
        <a:ext cx="8857052" cy="572568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D1D1C6C-E13A-49F9-BFAA-43C2ACBB24B5}">
      <dsp:nvSpPr>
        <dsp:cNvPr id="0" name=""/>
        <dsp:cNvSpPr/>
      </dsp:nvSpPr>
      <dsp:spPr>
        <a:xfrm rot="5400000">
          <a:off x="-144938" y="144938"/>
          <a:ext cx="966258" cy="676380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65" tIns="12065" rIns="12065" bIns="12065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1900" kern="1200" dirty="0"/>
            <a:t>4</a:t>
          </a:r>
          <a:endParaRPr lang="en-US" sz="1900" kern="1200" dirty="0"/>
        </a:p>
      </dsp:txBody>
      <dsp:txXfrm rot="-5400000">
        <a:off x="1" y="338189"/>
        <a:ext cx="676380" cy="289878"/>
      </dsp:txXfrm>
    </dsp:sp>
    <dsp:sp modelId="{F268ECAB-2E02-4A33-A585-E58A253C092C}">
      <dsp:nvSpPr>
        <dsp:cNvPr id="0" name=""/>
        <dsp:cNvSpPr/>
      </dsp:nvSpPr>
      <dsp:spPr>
        <a:xfrm rot="5400000">
          <a:off x="4809833" y="-4133453"/>
          <a:ext cx="628067" cy="8894974"/>
        </a:xfrm>
        <a:prstGeom prst="round2SameRect">
          <a:avLst/>
        </a:prstGeom>
        <a:solidFill>
          <a:schemeClr val="accent1">
            <a:lumMod val="20000"/>
            <a:lumOff val="80000"/>
            <a:alpha val="90000"/>
          </a:schemeClr>
        </a:solidFill>
        <a:ln w="1587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3144" tIns="23495" rIns="23495" bIns="23495" numCol="1" spcCol="1270" anchor="ctr" anchorCtr="0">
          <a:noAutofit/>
        </a:bodyPr>
        <a:lstStyle/>
        <a:p>
          <a:pPr marL="285750" lvl="1" indent="-285750" algn="l" defTabSz="1644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vi-VN" sz="3700" kern="1200" dirty="0" err="1">
              <a:latin typeface="+mj-lt"/>
            </a:rPr>
            <a:t>Có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tiểu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chuẩn</a:t>
          </a:r>
          <a:r>
            <a:rPr lang="vi-VN" sz="3700" kern="1200" dirty="0">
              <a:latin typeface="+mj-lt"/>
            </a:rPr>
            <a:t> chung </a:t>
          </a:r>
          <a:r>
            <a:rPr lang="vi-VN" sz="3700" kern="1200" dirty="0" err="1">
              <a:latin typeface="+mj-lt"/>
            </a:rPr>
            <a:t>dễ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sử</a:t>
          </a:r>
          <a:r>
            <a:rPr lang="vi-VN" sz="3700" kern="1200" dirty="0">
              <a:latin typeface="+mj-lt"/>
            </a:rPr>
            <a:t> </a:t>
          </a:r>
          <a:r>
            <a:rPr lang="vi-VN" sz="3700" kern="1200" dirty="0" err="1">
              <a:latin typeface="+mj-lt"/>
            </a:rPr>
            <a:t>dụng</a:t>
          </a:r>
          <a:endParaRPr lang="en-US" sz="3700" kern="1200" dirty="0"/>
        </a:p>
      </dsp:txBody>
      <dsp:txXfrm rot="-5400000">
        <a:off x="676380" y="30660"/>
        <a:ext cx="8864314" cy="566747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1A77E34-BF6B-4965-BF39-3672A5AA2046}">
      <dsp:nvSpPr>
        <dsp:cNvPr id="0" name=""/>
        <dsp:cNvSpPr/>
      </dsp:nvSpPr>
      <dsp:spPr>
        <a:xfrm>
          <a:off x="0" y="0"/>
          <a:ext cx="9403080" cy="8537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0"/>
                <a:satOff val="0"/>
                <a:lumOff val="0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vi-VN" sz="2000" kern="1200" dirty="0" err="1">
              <a:latin typeface="+mj-lt"/>
            </a:rPr>
            <a:t>Đầu</a:t>
          </a:r>
          <a:r>
            <a:rPr lang="vi-VN" sz="2000" kern="1200" dirty="0">
              <a:latin typeface="+mj-lt"/>
            </a:rPr>
            <a:t> tiên </a:t>
          </a:r>
          <a:r>
            <a:rPr lang="vi-VN" sz="2000" kern="1200" dirty="0" err="1">
              <a:latin typeface="+mj-lt"/>
            </a:rPr>
            <a:t>là</a:t>
          </a:r>
          <a:r>
            <a:rPr lang="vi-VN" sz="2000" kern="1200" dirty="0">
              <a:latin typeface="+mj-lt"/>
            </a:rPr>
            <a:t> xây </a:t>
          </a:r>
          <a:r>
            <a:rPr lang="vi-VN" sz="2000" kern="1200" dirty="0" err="1">
              <a:latin typeface="+mj-lt"/>
            </a:rPr>
            <a:t>dựng</a:t>
          </a:r>
          <a:r>
            <a:rPr lang="vi-VN" sz="2000" kern="1200" dirty="0">
              <a:latin typeface="+mj-lt"/>
            </a:rPr>
            <a:t> URL API </a:t>
          </a:r>
          <a:r>
            <a:rPr lang="vi-VN" sz="2000" kern="1200" dirty="0" err="1">
              <a:latin typeface="+mj-lt"/>
            </a:rPr>
            <a:t>để</a:t>
          </a:r>
          <a:r>
            <a:rPr lang="vi-VN" sz="2000" kern="1200" dirty="0">
              <a:latin typeface="+mj-lt"/>
            </a:rPr>
            <a:t> bên </a:t>
          </a:r>
          <a:r>
            <a:rPr lang="vi-VN" sz="2000" kern="1200" dirty="0" err="1">
              <a:latin typeface="+mj-lt"/>
            </a:rPr>
            <a:t>thứ</a:t>
          </a:r>
          <a:r>
            <a:rPr lang="vi-VN" sz="2000" kern="1200" dirty="0">
              <a:latin typeface="+mj-lt"/>
            </a:rPr>
            <a:t> ba </a:t>
          </a:r>
          <a:r>
            <a:rPr lang="vi-VN" sz="2000" kern="1200" dirty="0" err="1">
              <a:latin typeface="+mj-lt"/>
            </a:rPr>
            <a:t>có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thể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gửi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request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dữ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liệu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đến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máy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chủ</a:t>
          </a:r>
          <a:r>
            <a:rPr lang="vi-VN" sz="2000" kern="1200" dirty="0">
              <a:latin typeface="+mj-lt"/>
            </a:rPr>
            <a:t> cung </a:t>
          </a:r>
          <a:r>
            <a:rPr lang="vi-VN" sz="2000" kern="1200" dirty="0" err="1">
              <a:latin typeface="+mj-lt"/>
            </a:rPr>
            <a:t>cấp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nội</a:t>
          </a:r>
          <a:r>
            <a:rPr lang="vi-VN" sz="2000" kern="1200" dirty="0">
              <a:latin typeface="+mj-lt"/>
            </a:rPr>
            <a:t> dung, </a:t>
          </a:r>
          <a:r>
            <a:rPr lang="vi-VN" sz="2000" kern="1200" dirty="0" err="1">
              <a:latin typeface="+mj-lt"/>
            </a:rPr>
            <a:t>dịch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vụ</a:t>
          </a:r>
          <a:r>
            <a:rPr lang="vi-VN" sz="2000" kern="1200" dirty="0">
              <a:latin typeface="+mj-lt"/>
            </a:rPr>
            <a:t> thông qua giao </a:t>
          </a:r>
          <a:r>
            <a:rPr lang="vi-VN" sz="2000" kern="1200" dirty="0" err="1">
              <a:latin typeface="+mj-lt"/>
            </a:rPr>
            <a:t>thức</a:t>
          </a:r>
          <a:r>
            <a:rPr lang="vi-VN" sz="2000" kern="1200" dirty="0">
              <a:latin typeface="+mj-lt"/>
            </a:rPr>
            <a:t> HTTP </a:t>
          </a:r>
          <a:r>
            <a:rPr lang="vi-VN" sz="2000" kern="1200" dirty="0" err="1">
              <a:latin typeface="+mj-lt"/>
            </a:rPr>
            <a:t>hoặc</a:t>
          </a:r>
          <a:r>
            <a:rPr lang="vi-VN" sz="2000" kern="1200" dirty="0">
              <a:latin typeface="+mj-lt"/>
            </a:rPr>
            <a:t> HTTPS.</a:t>
          </a:r>
          <a:endParaRPr lang="en-US" sz="2000" kern="1200" dirty="0">
            <a:latin typeface="+mj-lt"/>
          </a:endParaRPr>
        </a:p>
      </dsp:txBody>
      <dsp:txXfrm>
        <a:off x="25006" y="25006"/>
        <a:ext cx="8409659" cy="803751"/>
      </dsp:txXfrm>
    </dsp:sp>
    <dsp:sp modelId="{CF316180-8E9B-46D1-8B4D-229F215C110C}">
      <dsp:nvSpPr>
        <dsp:cNvPr id="0" name=""/>
        <dsp:cNvSpPr/>
      </dsp:nvSpPr>
      <dsp:spPr>
        <a:xfrm>
          <a:off x="787507" y="1008993"/>
          <a:ext cx="9403080" cy="8537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709040"/>
                <a:satOff val="-7964"/>
                <a:lumOff val="-1699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709040"/>
                <a:satOff val="-7964"/>
                <a:lumOff val="-169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709040"/>
                <a:satOff val="-7964"/>
                <a:lumOff val="-169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vi-VN" sz="2000" kern="1200" dirty="0" err="1">
              <a:latin typeface="+mj-lt"/>
            </a:rPr>
            <a:t>Tại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web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server</a:t>
          </a:r>
          <a:r>
            <a:rPr lang="vi-VN" sz="2000" kern="1200" dirty="0">
              <a:latin typeface="+mj-lt"/>
            </a:rPr>
            <a:t> cung </a:t>
          </a:r>
          <a:r>
            <a:rPr lang="vi-VN" sz="2000" kern="1200" dirty="0" err="1">
              <a:latin typeface="+mj-lt"/>
            </a:rPr>
            <a:t>cấp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nội</a:t>
          </a:r>
          <a:r>
            <a:rPr lang="vi-VN" sz="2000" kern="1200" dirty="0">
              <a:latin typeface="+mj-lt"/>
            </a:rPr>
            <a:t> dung, </a:t>
          </a:r>
          <a:r>
            <a:rPr lang="vi-VN" sz="2000" kern="1200" dirty="0" err="1">
              <a:latin typeface="+mj-lt"/>
            </a:rPr>
            <a:t>các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ứng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dụng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nguồn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sẽ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thực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hiện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kiểm</a:t>
          </a:r>
          <a:r>
            <a:rPr lang="vi-VN" sz="2000" kern="1200" dirty="0">
              <a:latin typeface="+mj-lt"/>
            </a:rPr>
            <a:t> tra </a:t>
          </a:r>
          <a:r>
            <a:rPr lang="vi-VN" sz="2000" kern="1200" dirty="0" err="1">
              <a:latin typeface="+mj-lt"/>
            </a:rPr>
            <a:t>xác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thực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nếu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có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và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tìm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đến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tài</a:t>
          </a:r>
          <a:r>
            <a:rPr lang="vi-VN" sz="2000" kern="1200" dirty="0">
              <a:latin typeface="+mj-lt"/>
            </a:rPr>
            <a:t> nguyên </a:t>
          </a:r>
          <a:r>
            <a:rPr lang="vi-VN" sz="2000" kern="1200" dirty="0" err="1">
              <a:latin typeface="+mj-lt"/>
            </a:rPr>
            <a:t>thích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hợp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để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tạo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nội</a:t>
          </a:r>
          <a:r>
            <a:rPr lang="vi-VN" sz="2000" kern="1200" dirty="0">
              <a:latin typeface="+mj-lt"/>
            </a:rPr>
            <a:t> dung </a:t>
          </a:r>
          <a:r>
            <a:rPr lang="vi-VN" sz="2000" kern="1200" dirty="0" err="1">
              <a:latin typeface="+mj-lt"/>
            </a:rPr>
            <a:t>trả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về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kết</a:t>
          </a:r>
          <a:r>
            <a:rPr lang="vi-VN" sz="2000" kern="1200" dirty="0">
              <a:latin typeface="+mj-lt"/>
            </a:rPr>
            <a:t> </a:t>
          </a:r>
          <a:r>
            <a:rPr lang="vi-VN" sz="2000" kern="1200" dirty="0" err="1">
              <a:latin typeface="+mj-lt"/>
            </a:rPr>
            <a:t>quả</a:t>
          </a:r>
          <a:r>
            <a:rPr lang="vi-VN" sz="2000" kern="1200" dirty="0">
              <a:latin typeface="+mj-lt"/>
            </a:rPr>
            <a:t>.</a:t>
          </a:r>
          <a:endParaRPr lang="en-US" sz="2000" kern="1200" dirty="0">
            <a:latin typeface="+mj-lt"/>
          </a:endParaRPr>
        </a:p>
      </dsp:txBody>
      <dsp:txXfrm>
        <a:off x="812513" y="1033999"/>
        <a:ext cx="8010613" cy="803751"/>
      </dsp:txXfrm>
    </dsp:sp>
    <dsp:sp modelId="{3AFE132D-4CEC-41C6-A92E-AADC71544E48}">
      <dsp:nvSpPr>
        <dsp:cNvPr id="0" name=""/>
        <dsp:cNvSpPr/>
      </dsp:nvSpPr>
      <dsp:spPr>
        <a:xfrm>
          <a:off x="1558466" y="2003702"/>
          <a:ext cx="9403080" cy="8537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1418080"/>
                <a:satOff val="-15927"/>
                <a:lumOff val="-3399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1418080"/>
                <a:satOff val="-15927"/>
                <a:lumOff val="-3399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1418080"/>
                <a:satOff val="-15927"/>
                <a:lumOff val="-3399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vi-VN" sz="2000" kern="1200">
              <a:latin typeface="+mj-lt"/>
            </a:rPr>
            <a:t>Server trả về kết quả theo định dạng JSON hoặc XML thông qua giao thức HTTP/HTTPS.</a:t>
          </a:r>
          <a:endParaRPr lang="en-US" sz="2000" kern="1200" dirty="0">
            <a:latin typeface="+mj-lt"/>
          </a:endParaRPr>
        </a:p>
      </dsp:txBody>
      <dsp:txXfrm>
        <a:off x="1583472" y="2028708"/>
        <a:ext cx="8022367" cy="803751"/>
      </dsp:txXfrm>
    </dsp:sp>
    <dsp:sp modelId="{B13469CE-10FE-4E5A-8FE2-B260AE75890C}">
      <dsp:nvSpPr>
        <dsp:cNvPr id="0" name=""/>
        <dsp:cNvSpPr/>
      </dsp:nvSpPr>
      <dsp:spPr>
        <a:xfrm>
          <a:off x="2341272" y="3026979"/>
          <a:ext cx="9403080" cy="853763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5">
                <a:hueOff val="2127120"/>
                <a:satOff val="-23891"/>
                <a:lumOff val="-5098"/>
                <a:alphaOff val="0"/>
                <a:tint val="65000"/>
                <a:shade val="92000"/>
                <a:satMod val="130000"/>
              </a:schemeClr>
            </a:gs>
            <a:gs pos="45000">
              <a:schemeClr val="accent5">
                <a:hueOff val="2127120"/>
                <a:satOff val="-23891"/>
                <a:lumOff val="-5098"/>
                <a:alphaOff val="0"/>
                <a:tint val="60000"/>
                <a:shade val="99000"/>
                <a:satMod val="120000"/>
              </a:schemeClr>
            </a:gs>
            <a:gs pos="100000">
              <a:schemeClr val="accent5">
                <a:hueOff val="2127120"/>
                <a:satOff val="-23891"/>
                <a:lumOff val="-5098"/>
                <a:alphaOff val="0"/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ln>
          <a:noFill/>
        </a:ln>
        <a:effectLst/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vi-VN" sz="2000" b="0" kern="1200" dirty="0" err="1">
              <a:latin typeface="+mj-lt"/>
            </a:rPr>
            <a:t>Tại</a:t>
          </a:r>
          <a:r>
            <a:rPr lang="vi-VN" sz="2000" b="0" kern="1200" dirty="0">
              <a:latin typeface="+mj-lt"/>
            </a:rPr>
            <a:t> nơi yêu </a:t>
          </a:r>
          <a:r>
            <a:rPr lang="vi-VN" sz="2000" b="0" kern="1200" dirty="0" err="1">
              <a:latin typeface="+mj-lt"/>
            </a:rPr>
            <a:t>cầu</a:t>
          </a:r>
          <a:r>
            <a:rPr lang="vi-VN" sz="2000" b="0" kern="1200" dirty="0">
              <a:latin typeface="+mj-lt"/>
            </a:rPr>
            <a:t> ban </a:t>
          </a:r>
          <a:r>
            <a:rPr lang="vi-VN" sz="2000" b="0" kern="1200" dirty="0" err="1">
              <a:latin typeface="+mj-lt"/>
            </a:rPr>
            <a:t>đầu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là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ứng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dụng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web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hoặc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ứng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dụng</a:t>
          </a:r>
          <a:r>
            <a:rPr lang="vi-VN" sz="2000" b="0" kern="1200" dirty="0">
              <a:latin typeface="+mj-lt"/>
            </a:rPr>
            <a:t> di </a:t>
          </a:r>
          <a:r>
            <a:rPr lang="vi-VN" sz="2000" b="0" kern="1200" dirty="0" err="1">
              <a:latin typeface="+mj-lt"/>
            </a:rPr>
            <a:t>động</a:t>
          </a:r>
          <a:r>
            <a:rPr lang="vi-VN" sz="2000" b="0" kern="1200" dirty="0">
              <a:latin typeface="+mj-lt"/>
            </a:rPr>
            <a:t> , </a:t>
          </a:r>
          <a:r>
            <a:rPr lang="vi-VN" sz="2000" b="0" kern="1200" dirty="0" err="1">
              <a:latin typeface="+mj-lt"/>
            </a:rPr>
            <a:t>dữ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liệu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sẽ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được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parse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để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lấy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data</a:t>
          </a:r>
          <a:r>
            <a:rPr lang="vi-VN" sz="2000" b="0" kern="1200" dirty="0">
              <a:latin typeface="+mj-lt"/>
            </a:rPr>
            <a:t>. Sau khi </a:t>
          </a:r>
          <a:r>
            <a:rPr lang="vi-VN" sz="2000" b="0" kern="1200" dirty="0" err="1">
              <a:latin typeface="+mj-lt"/>
            </a:rPr>
            <a:t>có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được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data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thì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thực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hiện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tiếp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các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hoạt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động</a:t>
          </a:r>
          <a:r>
            <a:rPr lang="vi-VN" sz="2000" b="0" kern="1200" dirty="0">
              <a:latin typeface="+mj-lt"/>
            </a:rPr>
            <a:t> như lưu </a:t>
          </a:r>
          <a:r>
            <a:rPr lang="vi-VN" sz="2000" b="0" kern="1200" dirty="0" err="1">
              <a:latin typeface="+mj-lt"/>
            </a:rPr>
            <a:t>dữ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liệu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xuống</a:t>
          </a:r>
          <a:r>
            <a:rPr lang="vi-VN" sz="2000" b="0" kern="1200" dirty="0">
              <a:latin typeface="+mj-lt"/>
            </a:rPr>
            <a:t> CSDL, </a:t>
          </a:r>
          <a:r>
            <a:rPr lang="vi-VN" sz="2000" b="0" kern="1200" dirty="0" err="1">
              <a:latin typeface="+mj-lt"/>
            </a:rPr>
            <a:t>hiển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thị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dữ</a:t>
          </a:r>
          <a:r>
            <a:rPr lang="vi-VN" sz="2000" b="0" kern="1200" dirty="0">
              <a:latin typeface="+mj-lt"/>
            </a:rPr>
            <a:t> </a:t>
          </a:r>
          <a:r>
            <a:rPr lang="vi-VN" sz="2000" b="0" kern="1200" dirty="0" err="1">
              <a:latin typeface="+mj-lt"/>
            </a:rPr>
            <a:t>liệu</a:t>
          </a:r>
          <a:r>
            <a:rPr lang="vi-VN" sz="2000" b="0" kern="1200" dirty="0">
              <a:latin typeface="+mj-lt"/>
            </a:rPr>
            <a:t>…</a:t>
          </a:r>
          <a:endParaRPr lang="en-US" sz="2000" b="0" kern="1200" dirty="0">
            <a:latin typeface="+mj-lt"/>
          </a:endParaRPr>
        </a:p>
      </dsp:txBody>
      <dsp:txXfrm>
        <a:off x="2366278" y="3051985"/>
        <a:ext cx="8010613" cy="803751"/>
      </dsp:txXfrm>
    </dsp:sp>
    <dsp:sp modelId="{AA87C051-AEB3-4CD3-A968-485BE688926A}">
      <dsp:nvSpPr>
        <dsp:cNvPr id="0" name=""/>
        <dsp:cNvSpPr/>
      </dsp:nvSpPr>
      <dsp:spPr>
        <a:xfrm>
          <a:off x="8848133" y="653905"/>
          <a:ext cx="554946" cy="55494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8972996" y="653905"/>
        <a:ext cx="305220" cy="417597"/>
      </dsp:txXfrm>
    </dsp:sp>
    <dsp:sp modelId="{AC6AAF5B-8CD3-4C76-B344-7E9C05B3BCB6}">
      <dsp:nvSpPr>
        <dsp:cNvPr id="0" name=""/>
        <dsp:cNvSpPr/>
      </dsp:nvSpPr>
      <dsp:spPr>
        <a:xfrm>
          <a:off x="9635641" y="1662898"/>
          <a:ext cx="554946" cy="55494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133332"/>
            <a:satOff val="-9941"/>
            <a:lumOff val="-791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9760504" y="1662898"/>
        <a:ext cx="305220" cy="417597"/>
      </dsp:txXfrm>
    </dsp:sp>
    <dsp:sp modelId="{EC21D197-B11E-4E5A-9900-10BEF33FB7A9}">
      <dsp:nvSpPr>
        <dsp:cNvPr id="0" name=""/>
        <dsp:cNvSpPr/>
      </dsp:nvSpPr>
      <dsp:spPr>
        <a:xfrm>
          <a:off x="10411395" y="2671891"/>
          <a:ext cx="554946" cy="554946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2266664"/>
            <a:satOff val="-19882"/>
            <a:lumOff val="-1583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750" tIns="31750" rIns="31750" bIns="317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500" kern="1200"/>
        </a:p>
      </dsp:txBody>
      <dsp:txXfrm>
        <a:off x="10536258" y="2671891"/>
        <a:ext cx="305220" cy="41759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5FE2E56-737E-44BF-B758-5F5730611B0B}">
      <dsp:nvSpPr>
        <dsp:cNvPr id="0" name=""/>
        <dsp:cNvSpPr/>
      </dsp:nvSpPr>
      <dsp:spPr>
        <a:xfrm>
          <a:off x="1944058" y="3030368"/>
          <a:ext cx="2134129" cy="183221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Chuẩn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hóa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các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interface 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2274586" y="3314137"/>
        <a:ext cx="1473073" cy="1264675"/>
      </dsp:txXfrm>
    </dsp:sp>
    <dsp:sp modelId="{1DAAF678-1B44-488C-9EB2-CDA399825B95}">
      <dsp:nvSpPr>
        <dsp:cNvPr id="0" name=""/>
        <dsp:cNvSpPr/>
      </dsp:nvSpPr>
      <dsp:spPr>
        <a:xfrm>
          <a:off x="2008637" y="3863888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B986FB9-3D13-4488-B736-573BCB322D9D}">
      <dsp:nvSpPr>
        <dsp:cNvPr id="0" name=""/>
        <dsp:cNvSpPr/>
      </dsp:nvSpPr>
      <dsp:spPr>
        <a:xfrm>
          <a:off x="121188" y="2031674"/>
          <a:ext cx="2134129" cy="18322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1"/>
          <a:srcRect/>
          <a:stretch>
            <a:fillRect l="-14000" r="-14000"/>
          </a:stretch>
        </a:blipFill>
        <a:ln w="1587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594DB71-4208-496B-9E96-27B154490331}">
      <dsp:nvSpPr>
        <dsp:cNvPr id="0" name=""/>
        <dsp:cNvSpPr/>
      </dsp:nvSpPr>
      <dsp:spPr>
        <a:xfrm>
          <a:off x="1583169" y="3620536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36347"/>
              <a:satOff val="-2655"/>
              <a:lumOff val="-5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53DC71-DB46-445B-96D5-410ADEE6FEA0}">
      <dsp:nvSpPr>
        <dsp:cNvPr id="0" name=""/>
        <dsp:cNvSpPr/>
      </dsp:nvSpPr>
      <dsp:spPr>
        <a:xfrm>
          <a:off x="3794244" y="2025822"/>
          <a:ext cx="2134129" cy="183221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531780"/>
            <a:satOff val="-5973"/>
            <a:lumOff val="-1275"/>
            <a:alphaOff val="0"/>
          </a:schemeClr>
        </a:solidFill>
        <a:ln w="15875" cap="flat" cmpd="sng" algn="ctr">
          <a:solidFill>
            <a:schemeClr val="accent5">
              <a:hueOff val="531780"/>
              <a:satOff val="-5973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Khả</a:t>
          </a:r>
          <a:r>
            <a:rPr lang="vi-V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năng </a:t>
          </a:r>
          <a:r>
            <a:rPr lang="vi-VN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caching</a:t>
          </a:r>
          <a:r>
            <a:rPr lang="vi-V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4124772" y="2309591"/>
        <a:ext cx="1473073" cy="1264675"/>
      </dsp:txXfrm>
    </dsp:sp>
    <dsp:sp modelId="{C390A454-20F6-4245-B774-41DC86A3E17C}">
      <dsp:nvSpPr>
        <dsp:cNvPr id="0" name=""/>
        <dsp:cNvSpPr/>
      </dsp:nvSpPr>
      <dsp:spPr>
        <a:xfrm>
          <a:off x="5263014" y="3610782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472693"/>
              <a:satOff val="-5309"/>
              <a:lumOff val="-1133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AAF61B-0B39-4064-B45B-63365CD8E0A3}">
      <dsp:nvSpPr>
        <dsp:cNvPr id="0" name=""/>
        <dsp:cNvSpPr/>
      </dsp:nvSpPr>
      <dsp:spPr>
        <a:xfrm>
          <a:off x="5629641" y="3040684"/>
          <a:ext cx="2134129" cy="18322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2"/>
          <a:srcRect/>
          <a:stretch>
            <a:fillRect l="-14000" r="-14000"/>
          </a:stretch>
        </a:blipFill>
        <a:ln w="15875" cap="flat" cmpd="sng" algn="ctr">
          <a:solidFill>
            <a:schemeClr val="accent5">
              <a:hueOff val="531780"/>
              <a:satOff val="-5973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622C2FC-C006-477A-81F3-C31DB3FED084}">
      <dsp:nvSpPr>
        <dsp:cNvPr id="0" name=""/>
        <dsp:cNvSpPr/>
      </dsp:nvSpPr>
      <dsp:spPr>
        <a:xfrm>
          <a:off x="5681693" y="3856085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709040"/>
              <a:satOff val="-7964"/>
              <a:lumOff val="-16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E7EBB7B-06A0-4B88-AAAC-27E389010C14}">
      <dsp:nvSpPr>
        <dsp:cNvPr id="0" name=""/>
        <dsp:cNvSpPr/>
      </dsp:nvSpPr>
      <dsp:spPr>
        <a:xfrm>
          <a:off x="1957716" y="1018763"/>
          <a:ext cx="2134129" cy="183221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15875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thống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hoạt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động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theo mô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hình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client-server</a:t>
          </a:r>
          <a:endParaRPr lang="en-US" sz="2000" kern="1200" dirty="0">
            <a:solidFill>
              <a:schemeClr val="tx1"/>
            </a:solidFill>
            <a:latin typeface="+mj-lt"/>
          </a:endParaRPr>
        </a:p>
      </dsp:txBody>
      <dsp:txXfrm>
        <a:off x="2288244" y="1302532"/>
        <a:ext cx="1473073" cy="1264675"/>
      </dsp:txXfrm>
    </dsp:sp>
    <dsp:sp modelId="{57D42239-0BCF-43F3-BDA1-30F9ACF32B98}">
      <dsp:nvSpPr>
        <dsp:cNvPr id="0" name=""/>
        <dsp:cNvSpPr/>
      </dsp:nvSpPr>
      <dsp:spPr>
        <a:xfrm>
          <a:off x="3419697" y="1053388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945387"/>
              <a:satOff val="-10618"/>
              <a:lumOff val="-2266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08B754-9611-48A3-BF44-5097A9666C3A}">
      <dsp:nvSpPr>
        <dsp:cNvPr id="0" name=""/>
        <dsp:cNvSpPr/>
      </dsp:nvSpPr>
      <dsp:spPr>
        <a:xfrm>
          <a:off x="9299872" y="3017454"/>
          <a:ext cx="2134129" cy="18322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3"/>
          <a:srcRect/>
          <a:stretch>
            <a:fillRect l="-14000" r="-14000"/>
          </a:stretch>
        </a:blipFill>
        <a:ln w="15875" cap="flat" cmpd="sng" algn="ctr">
          <a:solidFill>
            <a:schemeClr val="accent5">
              <a:hueOff val="1063560"/>
              <a:satOff val="-11946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8701371-50CE-4112-8B86-E48947B096B3}">
      <dsp:nvSpPr>
        <dsp:cNvPr id="0" name=""/>
        <dsp:cNvSpPr/>
      </dsp:nvSpPr>
      <dsp:spPr>
        <a:xfrm>
          <a:off x="9359844" y="3829451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181733"/>
              <a:satOff val="-13273"/>
              <a:lumOff val="-28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308F583-F435-4DD3-BB03-4AFE2880B4F0}">
      <dsp:nvSpPr>
        <dsp:cNvPr id="0" name=""/>
        <dsp:cNvSpPr/>
      </dsp:nvSpPr>
      <dsp:spPr>
        <a:xfrm>
          <a:off x="5629641" y="1014862"/>
          <a:ext cx="2134129" cy="183221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1595340"/>
            <a:satOff val="-17918"/>
            <a:lumOff val="-3824"/>
            <a:alphaOff val="0"/>
          </a:schemeClr>
        </a:solidFill>
        <a:ln w="15875" cap="flat" cmpd="sng" algn="ctr">
          <a:solidFill>
            <a:schemeClr val="accent5">
              <a:hueOff val="1595340"/>
              <a:satOff val="-17918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Stateless</a:t>
          </a:r>
          <a:r>
            <a:rPr lang="vi-V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(phi </a:t>
          </a:r>
          <a:r>
            <a:rPr lang="vi-VN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trạng</a:t>
          </a:r>
          <a:r>
            <a:rPr lang="vi-V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thái</a:t>
          </a:r>
          <a:r>
            <a:rPr lang="vi-VN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)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5960169" y="1298631"/>
        <a:ext cx="1473073" cy="1264675"/>
      </dsp:txXfrm>
    </dsp:sp>
    <dsp:sp modelId="{868C1F63-A141-4423-8DEE-7A1BF2C58DB9}">
      <dsp:nvSpPr>
        <dsp:cNvPr id="0" name=""/>
        <dsp:cNvSpPr/>
      </dsp:nvSpPr>
      <dsp:spPr>
        <a:xfrm>
          <a:off x="7476353" y="1826849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418080"/>
              <a:satOff val="-15927"/>
              <a:lumOff val="-339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01F93DA-8C18-4FB3-A72C-E93A1ACF7453}">
      <dsp:nvSpPr>
        <dsp:cNvPr id="0" name=""/>
        <dsp:cNvSpPr/>
      </dsp:nvSpPr>
      <dsp:spPr>
        <a:xfrm>
          <a:off x="7466169" y="2044842"/>
          <a:ext cx="2134129" cy="18322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4"/>
          <a:srcRect/>
          <a:stretch>
            <a:fillRect l="-14000" r="-14000"/>
          </a:stretch>
        </a:blipFill>
        <a:ln w="15875" cap="flat" cmpd="sng" algn="ctr">
          <a:solidFill>
            <a:schemeClr val="accent5">
              <a:hueOff val="1595340"/>
              <a:satOff val="-17918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556F9E-31DB-4368-A836-8A827B4B9E23}">
      <dsp:nvSpPr>
        <dsp:cNvPr id="0" name=""/>
        <dsp:cNvSpPr/>
      </dsp:nvSpPr>
      <dsp:spPr>
        <a:xfrm>
          <a:off x="7882585" y="2078004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654427"/>
              <a:satOff val="-18582"/>
              <a:lumOff val="-396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B3748EA-5D60-4A3A-B0B2-2E91C6F0D691}">
      <dsp:nvSpPr>
        <dsp:cNvPr id="0" name=""/>
        <dsp:cNvSpPr/>
      </dsp:nvSpPr>
      <dsp:spPr>
        <a:xfrm>
          <a:off x="7466169" y="19507"/>
          <a:ext cx="2134129" cy="1832213"/>
        </a:xfrm>
        <a:prstGeom prst="hexagon">
          <a:avLst>
            <a:gd name="adj" fmla="val 25000"/>
            <a:gd name="vf" fmla="val 115470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15875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25400" rIns="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Phân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lớp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hệ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fr-FR" sz="20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thống</a:t>
          </a:r>
          <a:r>
            <a:rPr lang="fr-FR" sz="20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endParaRPr lang="en-US" sz="2000" kern="1200" dirty="0">
            <a:solidFill>
              <a:schemeClr val="tx1"/>
            </a:solidFill>
            <a:latin typeface="Times New Roman" panose="02020603050405020304" pitchFamily="18" charset="0"/>
            <a:cs typeface="Times New Roman" panose="02020603050405020304" pitchFamily="18" charset="0"/>
          </a:endParaRPr>
        </a:p>
      </dsp:txBody>
      <dsp:txXfrm>
        <a:off x="7796697" y="303276"/>
        <a:ext cx="1473073" cy="1264675"/>
      </dsp:txXfrm>
    </dsp:sp>
    <dsp:sp modelId="{A0ADD102-774B-4181-9C82-ED6ECADA9615}">
      <dsp:nvSpPr>
        <dsp:cNvPr id="0" name=""/>
        <dsp:cNvSpPr/>
      </dsp:nvSpPr>
      <dsp:spPr>
        <a:xfrm>
          <a:off x="9312882" y="840760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1890773"/>
              <a:satOff val="-21236"/>
              <a:lumOff val="-4532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AADFF54-73F3-4B13-BE2B-9F8C869D2032}">
      <dsp:nvSpPr>
        <dsp:cNvPr id="0" name=""/>
        <dsp:cNvSpPr/>
      </dsp:nvSpPr>
      <dsp:spPr>
        <a:xfrm>
          <a:off x="9302697" y="1041684"/>
          <a:ext cx="2134129" cy="1832213"/>
        </a:xfrm>
        <a:prstGeom prst="hexagon">
          <a:avLst>
            <a:gd name="adj" fmla="val 25000"/>
            <a:gd name="vf" fmla="val 115470"/>
          </a:avLst>
        </a:prstGeom>
        <a:blipFill>
          <a:blip xmlns:r="http://schemas.openxmlformats.org/officeDocument/2006/relationships" r:embed="rId5"/>
          <a:srcRect/>
          <a:stretch>
            <a:fillRect l="-14000" r="-14000"/>
          </a:stretch>
        </a:blipFill>
        <a:ln w="15875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860BC62-6FCE-418C-9B08-3329A6918943}">
      <dsp:nvSpPr>
        <dsp:cNvPr id="0" name=""/>
        <dsp:cNvSpPr/>
      </dsp:nvSpPr>
      <dsp:spPr>
        <a:xfrm>
          <a:off x="9728166" y="1082649"/>
          <a:ext cx="248944" cy="214579"/>
        </a:xfrm>
        <a:prstGeom prst="hexagon">
          <a:avLst>
            <a:gd name="adj" fmla="val 25000"/>
            <a:gd name="vf" fmla="val 11547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5">
              <a:hueOff val="2127120"/>
              <a:satOff val="-23891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DEE28B3-EF12-45F0-902D-6E3B6B487529}">
      <dsp:nvSpPr>
        <dsp:cNvPr id="0" name=""/>
        <dsp:cNvSpPr/>
      </dsp:nvSpPr>
      <dsp:spPr>
        <a:xfrm>
          <a:off x="3036950" y="1196453"/>
          <a:ext cx="3271647" cy="2875182"/>
        </a:xfrm>
        <a:prstGeom prst="gear9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6670" tIns="26670" rIns="26670" bIns="2667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100" kern="1200" dirty="0">
              <a:solidFill>
                <a:schemeClr val="tx1"/>
              </a:solidFill>
              <a:latin typeface="+mj-lt"/>
            </a:rPr>
            <a:t>REST URL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đại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diện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cho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resource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chứ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không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phải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là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hành</a:t>
          </a:r>
          <a:r>
            <a:rPr lang="vi-VN" sz="21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100" kern="1200" dirty="0" err="1">
              <a:solidFill>
                <a:schemeClr val="tx1"/>
              </a:solidFill>
              <a:latin typeface="+mj-lt"/>
            </a:rPr>
            <a:t>động</a:t>
          </a:r>
          <a:endParaRPr lang="en-US" sz="2100" kern="1200" dirty="0">
            <a:solidFill>
              <a:schemeClr val="tx1"/>
            </a:solidFill>
            <a:latin typeface="+mj-lt"/>
          </a:endParaRPr>
        </a:p>
      </dsp:txBody>
      <dsp:txXfrm>
        <a:off x="3665065" y="1869951"/>
        <a:ext cx="2015417" cy="1477903"/>
      </dsp:txXfrm>
    </dsp:sp>
    <dsp:sp modelId="{65C8D197-905E-4057-8641-E092D30D5CF8}">
      <dsp:nvSpPr>
        <dsp:cNvPr id="0" name=""/>
        <dsp:cNvSpPr/>
      </dsp:nvSpPr>
      <dsp:spPr>
        <a:xfrm>
          <a:off x="646710" y="2189825"/>
          <a:ext cx="2535632" cy="2352590"/>
        </a:xfrm>
        <a:prstGeom prst="gear6">
          <a:avLst/>
        </a:prstGeom>
        <a:solidFill>
          <a:schemeClr val="accent4">
            <a:hueOff val="943321"/>
            <a:satOff val="7007"/>
            <a:lumOff val="1568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+mj-lt"/>
            </a:rPr>
            <a:t>Giúp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cho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ứng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dụng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trở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nên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rõ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ràng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hơn</a:t>
          </a:r>
          <a:endParaRPr lang="en-US" sz="2000" kern="1200" dirty="0">
            <a:solidFill>
              <a:schemeClr val="tx1"/>
            </a:solidFill>
            <a:latin typeface="+mj-lt"/>
          </a:endParaRPr>
        </a:p>
      </dsp:txBody>
      <dsp:txXfrm>
        <a:off x="1265589" y="2785676"/>
        <a:ext cx="1297874" cy="1160888"/>
      </dsp:txXfrm>
    </dsp:sp>
    <dsp:sp modelId="{6DA80909-8B96-4D78-A82C-19FFE6900A0B}">
      <dsp:nvSpPr>
        <dsp:cNvPr id="0" name=""/>
        <dsp:cNvSpPr/>
      </dsp:nvSpPr>
      <dsp:spPr>
        <a:xfrm rot="5598608">
          <a:off x="3177736" y="1191231"/>
          <a:ext cx="3220085" cy="3531379"/>
        </a:xfrm>
        <a:prstGeom prst="circularArrow">
          <a:avLst>
            <a:gd name="adj1" fmla="val 4878"/>
            <a:gd name="adj2" fmla="val 312630"/>
            <a:gd name="adj3" fmla="val 3224359"/>
            <a:gd name="adj4" fmla="val 15113656"/>
            <a:gd name="adj5" fmla="val 5691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D7DAA7E-6D3A-446D-8214-552F7E6CA758}">
      <dsp:nvSpPr>
        <dsp:cNvPr id="0" name=""/>
        <dsp:cNvSpPr/>
      </dsp:nvSpPr>
      <dsp:spPr>
        <a:xfrm rot="20758630">
          <a:off x="357729" y="1745778"/>
          <a:ext cx="2771648" cy="2771648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4">
            <a:hueOff val="943321"/>
            <a:satOff val="7007"/>
            <a:lumOff val="1568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4C4D0C9-B6BD-4FAB-84D3-F3A5A959D19A}">
      <dsp:nvSpPr>
        <dsp:cNvPr id="0" name=""/>
        <dsp:cNvSpPr/>
      </dsp:nvSpPr>
      <dsp:spPr>
        <a:xfrm>
          <a:off x="3861249" y="2625012"/>
          <a:ext cx="3226528" cy="3226528"/>
        </a:xfrm>
        <a:prstGeom prst="gear9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Symbol" panose="05050102010706020507" pitchFamily="18" charset="2"/>
            <a:buNone/>
          </a:pPr>
          <a:r>
            <a:rPr lang="vi-VN" sz="2000" kern="1200" dirty="0" err="1">
              <a:solidFill>
                <a:schemeClr val="tx1"/>
              </a:solidFill>
              <a:latin typeface="+mj-lt"/>
            </a:rPr>
            <a:t>Dữ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liệu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được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trả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về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với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nhiều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định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dạng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khác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nhau</a:t>
          </a:r>
          <a:endParaRPr lang="en-US" sz="2000" kern="1200" dirty="0">
            <a:solidFill>
              <a:schemeClr val="tx1"/>
            </a:solidFill>
            <a:latin typeface="+mj-lt"/>
          </a:endParaRPr>
        </a:p>
      </dsp:txBody>
      <dsp:txXfrm>
        <a:off x="4509925" y="3380811"/>
        <a:ext cx="1929176" cy="1658502"/>
      </dsp:txXfrm>
    </dsp:sp>
    <dsp:sp modelId="{E6D41EAE-BC20-4B81-99D9-194213E781B4}">
      <dsp:nvSpPr>
        <dsp:cNvPr id="0" name=""/>
        <dsp:cNvSpPr/>
      </dsp:nvSpPr>
      <dsp:spPr>
        <a:xfrm>
          <a:off x="2005001" y="1877253"/>
          <a:ext cx="2346566" cy="2346566"/>
        </a:xfrm>
        <a:prstGeom prst="gear6">
          <a:avLst/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+mj-lt"/>
            </a:rPr>
            <a:t>Code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đơn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giản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và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ngắn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gọn</a:t>
          </a:r>
          <a:endParaRPr lang="en-US" sz="2000" kern="1200" dirty="0">
            <a:solidFill>
              <a:schemeClr val="tx1"/>
            </a:solidFill>
            <a:latin typeface="+mj-lt"/>
          </a:endParaRPr>
        </a:p>
      </dsp:txBody>
      <dsp:txXfrm>
        <a:off x="2595756" y="2471579"/>
        <a:ext cx="1165056" cy="1157914"/>
      </dsp:txXfrm>
    </dsp:sp>
    <dsp:sp modelId="{C61E4E2A-5840-4BDB-814A-B289EFCF763F}">
      <dsp:nvSpPr>
        <dsp:cNvPr id="0" name=""/>
        <dsp:cNvSpPr/>
      </dsp:nvSpPr>
      <dsp:spPr>
        <a:xfrm rot="20700000">
          <a:off x="3323711" y="258361"/>
          <a:ext cx="2299156" cy="2299156"/>
        </a:xfrm>
        <a:prstGeom prst="gear6">
          <a:avLst/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vi-VN" sz="2000" kern="1200" dirty="0" err="1">
              <a:solidFill>
                <a:schemeClr val="tx1"/>
              </a:solidFill>
              <a:latin typeface="+mj-lt"/>
            </a:rPr>
            <a:t>chú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trọng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vào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tài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nguyên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hệ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 </a:t>
          </a:r>
          <a:r>
            <a:rPr lang="vi-VN" sz="2000" kern="1200" dirty="0" err="1">
              <a:solidFill>
                <a:schemeClr val="tx1"/>
              </a:solidFill>
              <a:latin typeface="+mj-lt"/>
            </a:rPr>
            <a:t>thống</a:t>
          </a:r>
          <a:r>
            <a:rPr lang="vi-VN" sz="2000" kern="1200" dirty="0">
              <a:solidFill>
                <a:schemeClr val="tx1"/>
              </a:solidFill>
              <a:latin typeface="+mj-lt"/>
            </a:rPr>
            <a:t>.</a:t>
          </a:r>
          <a:endParaRPr lang="en-US" sz="2000" kern="1200" dirty="0">
            <a:solidFill>
              <a:schemeClr val="tx1"/>
            </a:solidFill>
            <a:latin typeface="+mj-lt"/>
          </a:endParaRPr>
        </a:p>
      </dsp:txBody>
      <dsp:txXfrm rot="-20700000">
        <a:off x="3827983" y="762634"/>
        <a:ext cx="1290611" cy="1290611"/>
      </dsp:txXfrm>
    </dsp:sp>
    <dsp:sp modelId="{2D447CE5-8F3F-411A-B892-74404EC9DE48}">
      <dsp:nvSpPr>
        <dsp:cNvPr id="0" name=""/>
        <dsp:cNvSpPr/>
      </dsp:nvSpPr>
      <dsp:spPr>
        <a:xfrm>
          <a:off x="3652930" y="2142257"/>
          <a:ext cx="4129956" cy="4129956"/>
        </a:xfrm>
        <a:prstGeom prst="circularArrow">
          <a:avLst>
            <a:gd name="adj1" fmla="val 4687"/>
            <a:gd name="adj2" fmla="val 299029"/>
            <a:gd name="adj3" fmla="val 2545552"/>
            <a:gd name="adj4" fmla="val 15799366"/>
            <a:gd name="adj5" fmla="val 5469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DFC5648D-51A1-443B-8E18-BF05D41C325A}">
      <dsp:nvSpPr>
        <dsp:cNvPr id="0" name=""/>
        <dsp:cNvSpPr/>
      </dsp:nvSpPr>
      <dsp:spPr>
        <a:xfrm>
          <a:off x="1589429" y="1350870"/>
          <a:ext cx="3000671" cy="3000671"/>
        </a:xfrm>
        <a:prstGeom prst="leftCircularArrow">
          <a:avLst>
            <a:gd name="adj1" fmla="val 6452"/>
            <a:gd name="adj2" fmla="val 429999"/>
            <a:gd name="adj3" fmla="val 10489124"/>
            <a:gd name="adj4" fmla="val 14837806"/>
            <a:gd name="adj5" fmla="val 7527"/>
          </a:avLst>
        </a:prstGeom>
        <a:solidFill>
          <a:schemeClr val="accent5">
            <a:hueOff val="1063560"/>
            <a:satOff val="-11946"/>
            <a:lumOff val="-254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4FB68A33-BA06-43B1-A1B6-87679CCCC602}">
      <dsp:nvSpPr>
        <dsp:cNvPr id="0" name=""/>
        <dsp:cNvSpPr/>
      </dsp:nvSpPr>
      <dsp:spPr>
        <a:xfrm>
          <a:off x="2787499" y="-252415"/>
          <a:ext cx="3235328" cy="3235328"/>
        </a:xfrm>
        <a:prstGeom prst="circularArrow">
          <a:avLst>
            <a:gd name="adj1" fmla="val 5984"/>
            <a:gd name="adj2" fmla="val 394124"/>
            <a:gd name="adj3" fmla="val 13313824"/>
            <a:gd name="adj4" fmla="val 10508221"/>
            <a:gd name="adj5" fmla="val 6981"/>
          </a:avLst>
        </a:prstGeom>
        <a:solidFill>
          <a:schemeClr val="accent5">
            <a:hueOff val="2127120"/>
            <a:satOff val="-23891"/>
            <a:lumOff val="-5098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3A6EE2-8DA4-4E99-9F17-85D959F80AD2}">
      <dsp:nvSpPr>
        <dsp:cNvPr id="0" name=""/>
        <dsp:cNvSpPr/>
      </dsp:nvSpPr>
      <dsp:spPr>
        <a:xfrm>
          <a:off x="-4166761" y="-639405"/>
          <a:ext cx="4964888" cy="4964888"/>
        </a:xfrm>
        <a:prstGeom prst="blockArc">
          <a:avLst>
            <a:gd name="adj1" fmla="val 18900000"/>
            <a:gd name="adj2" fmla="val 2700000"/>
            <a:gd name="adj3" fmla="val 435"/>
          </a:avLst>
        </a:prstGeom>
        <a:noFill/>
        <a:ln w="15875" cap="flat" cmpd="sng" algn="ctr">
          <a:solidFill>
            <a:schemeClr val="accent1">
              <a:tint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C707544-FFDE-4F23-B5A7-6E4D23F70902}">
      <dsp:nvSpPr>
        <dsp:cNvPr id="0" name=""/>
        <dsp:cNvSpPr/>
      </dsp:nvSpPr>
      <dsp:spPr>
        <a:xfrm>
          <a:off x="513277" y="368607"/>
          <a:ext cx="7384933" cy="73721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1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REST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hoạt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động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chủ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yếu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dựa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vào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giao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thức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rPr>
            <a:t> HTTP</a:t>
          </a:r>
        </a:p>
      </dsp:txBody>
      <dsp:txXfrm>
        <a:off x="513277" y="368607"/>
        <a:ext cx="7384933" cy="737215"/>
      </dsp:txXfrm>
    </dsp:sp>
    <dsp:sp modelId="{C41C1393-D792-4486-86BB-4DF6065055CD}">
      <dsp:nvSpPr>
        <dsp:cNvPr id="0" name=""/>
        <dsp:cNvSpPr/>
      </dsp:nvSpPr>
      <dsp:spPr>
        <a:xfrm>
          <a:off x="52518" y="276455"/>
          <a:ext cx="921519" cy="921519"/>
        </a:xfrm>
        <a:prstGeom prst="ellipse">
          <a:avLst/>
        </a:prstGeom>
        <a:solidFill>
          <a:schemeClr val="accent1"/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2CEB4D5-6469-4082-8407-D9966394429B}">
      <dsp:nvSpPr>
        <dsp:cNvPr id="0" name=""/>
        <dsp:cNvSpPr/>
      </dsp:nvSpPr>
      <dsp:spPr>
        <a:xfrm>
          <a:off x="788799" y="1470273"/>
          <a:ext cx="7116955" cy="73721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2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1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CRUD</a:t>
          </a:r>
          <a:r>
            <a:rPr lang="en-US" sz="3800" kern="1200" dirty="0"/>
            <a:t> </a:t>
          </a:r>
        </a:p>
      </dsp:txBody>
      <dsp:txXfrm>
        <a:off x="788799" y="1470273"/>
        <a:ext cx="7116955" cy="737215"/>
      </dsp:txXfrm>
    </dsp:sp>
    <dsp:sp modelId="{04775BFD-AE26-4B9C-BD59-8AD72E58B362}">
      <dsp:nvSpPr>
        <dsp:cNvPr id="0" name=""/>
        <dsp:cNvSpPr/>
      </dsp:nvSpPr>
      <dsp:spPr>
        <a:xfrm>
          <a:off x="320495" y="1382279"/>
          <a:ext cx="921519" cy="921519"/>
        </a:xfrm>
        <a:prstGeom prst="ellipse">
          <a:avLst/>
        </a:prstGeom>
        <a:solidFill>
          <a:schemeClr val="accent1">
            <a:lumMod val="60000"/>
            <a:lumOff val="4000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2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CF23BFA-4B47-4E95-A460-3D784F717089}">
      <dsp:nvSpPr>
        <dsp:cNvPr id="0" name=""/>
        <dsp:cNvSpPr/>
      </dsp:nvSpPr>
      <dsp:spPr>
        <a:xfrm>
          <a:off x="513277" y="2580254"/>
          <a:ext cx="7384933" cy="737215"/>
        </a:xfrm>
        <a:prstGeom prst="rect">
          <a:avLst/>
        </a:prstGeom>
        <a:solidFill>
          <a:schemeClr val="accent1">
            <a:alpha val="90000"/>
            <a:hueOff val="0"/>
            <a:satOff val="0"/>
            <a:lumOff val="0"/>
            <a:alphaOff val="-4000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5165" tIns="60960" rIns="60960" bIns="6096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Authentication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và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dữ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liệu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trả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về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RESTful API</a:t>
          </a:r>
          <a:r>
            <a:rPr lang="vi-VN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sử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dụng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một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access_token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với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</a:t>
          </a:r>
          <a:r>
            <a:rPr lang="en-US" sz="2400" kern="1200" dirty="0" err="1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mỗi</a:t>
          </a:r>
          <a:r>
            <a:rPr lang="en-US" sz="2400" kern="1200" dirty="0">
              <a:solidFill>
                <a:schemeClr val="tx1"/>
              </a:solidFill>
              <a:latin typeface="Times New Roman" panose="02020603050405020304" pitchFamily="18" charset="0"/>
              <a:ea typeface="+mn-ea"/>
              <a:cs typeface="Times New Roman" panose="02020603050405020304" pitchFamily="18" charset="0"/>
            </a:rPr>
            <a:t> request. </a:t>
          </a:r>
        </a:p>
      </dsp:txBody>
      <dsp:txXfrm>
        <a:off x="513277" y="2580254"/>
        <a:ext cx="7384933" cy="737215"/>
      </dsp:txXfrm>
    </dsp:sp>
    <dsp:sp modelId="{4C53AB34-07F0-45A6-98E7-7DE6895EB301}">
      <dsp:nvSpPr>
        <dsp:cNvPr id="0" name=""/>
        <dsp:cNvSpPr/>
      </dsp:nvSpPr>
      <dsp:spPr>
        <a:xfrm>
          <a:off x="52518" y="2488102"/>
          <a:ext cx="921519" cy="921519"/>
        </a:xfrm>
        <a:prstGeom prst="ellipse">
          <a:avLst/>
        </a:prstGeom>
        <a:solidFill>
          <a:schemeClr val="accent1">
            <a:lumMod val="40000"/>
            <a:lumOff val="60000"/>
          </a:schemeClr>
        </a:solidFill>
        <a:ln w="15875" cap="flat" cmpd="sng" algn="ctr">
          <a:solidFill>
            <a:schemeClr val="accent1">
              <a:alpha val="90000"/>
              <a:hueOff val="0"/>
              <a:satOff val="0"/>
              <a:lumOff val="0"/>
              <a:alphaOff val="-4000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8/layout/AlternatingHexagons">
  <dgm:title val=""/>
  <dgm:desc val=""/>
  <dgm:catLst>
    <dgm:cat type="list" pri="15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40" srcId="0" destId="10" srcOrd="0" destOrd="0"/>
        <dgm:cxn modelId="12" srcId="10" destId="11" srcOrd="0" destOrd="0"/>
        <dgm:cxn modelId="50" srcId="0" destId="20" srcOrd="1" destOrd="0"/>
        <dgm:cxn modelId="22" srcId="20" destId="21" srcOrd="0" destOrd="0"/>
        <dgm:cxn modelId="60" srcId="0" destId="30" srcOrd="1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chMax/>
      <dgm:chPref/>
      <dgm:dir/>
      <dgm:animLvl val="lvl"/>
    </dgm:varLst>
    <dgm:alg type="lin">
      <dgm:param type="linDir" val="fromT"/>
    </dgm:alg>
    <dgm:shape xmlns:r="http://schemas.openxmlformats.org/officeDocument/2006/relationships" r:blip="">
      <dgm:adjLst/>
    </dgm:shape>
    <dgm:constrLst>
      <dgm:constr type="primFontSz" for="des" forName="Parent1" val="65"/>
      <dgm:constr type="primFontSz" for="des" forName="Childtext1" refType="primFontSz" refFor="des" refForName="Parent1" op="lte"/>
      <dgm:constr type="w" for="ch" forName="composite" refType="w"/>
      <dgm:constr type="h" for="ch" forName="composite" refType="h"/>
      <dgm:constr type="h" for="ch" forName="spaceBetweenRectangles" refType="w" refFor="ch" refForName="composite" fact="-0.042"/>
      <dgm:constr type="sp" refType="h" refFor="ch" refForName="composite" op="equ" fact="0.1"/>
    </dgm:constrLst>
    <dgm:forEach name="nodesForEach" axis="ch" ptType="node">
      <dgm:layoutNode name="composite">
        <dgm:alg type="composite">
          <dgm:param type="ar" val="3.6"/>
        </dgm:alg>
        <dgm:shape xmlns:r="http://schemas.openxmlformats.org/officeDocument/2006/relationships" r:blip="">
          <dgm:adjLst/>
        </dgm:shape>
        <dgm:choose name="Name1">
          <dgm:if name="Name2" func="var" arg="dir" op="equ" val="norm">
            <dgm:choose name="Name3">
              <dgm:if name="Name4" axis="self" ptType="node" func="posOdd" op="equ" val="1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/>
                  <dgm:constr type="h" for="ch" forName="BalanceSpacing" refType="h" fact="0.1"/>
                  <dgm:constr type="l" for="ch" forName="BalanceSpacing1" refType="w" fact="0.69"/>
                  <dgm:constr type="t" for="ch" forName="BalanceSpacing1" refType="h" fact="0.2"/>
                  <dgm:constr type="w" for="ch" forName="BalanceSpacing1" refType="w" fact="0.31"/>
                  <dgm:constr type="h" for="ch" forName="BalanceSpacing1" refType="h" fact="0.6"/>
                </dgm:constrLst>
              </dgm:if>
              <dgm:else name="Name5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  <dgm:constr type="l" for="ch" forName="BalanceSpacing1" refType="w" fact="0"/>
                  <dgm:constr type="t" for="ch" forName="BalanceSpacing1" refType="h" fact="0.2"/>
                  <dgm:constr type="w" for="ch" forName="BalanceSpacing1" refType="w" fact="0.3"/>
                  <dgm:constr type="h" for="ch" forName="BalanceSpacing1" refType="h" fact="0.6"/>
                </dgm:constrLst>
              </dgm:else>
            </dgm:choose>
          </dgm:if>
          <dgm:else name="Name6">
            <dgm:choose name="Name7">
              <dgm:if name="Name8" axis="self" ptType="node" func="posOdd" op="equ" val="1">
                <dgm:constrLst>
                  <dgm:constr type="l" for="ch" forName="Accent1" refType="w" fact="0.571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571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3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"/>
                  <dgm:constr type="t" for="ch" forName="Childtext1" refType="h" fact="0.2"/>
                  <dgm:constr type="w" for="ch" forName="Childtext1" refType="w" fact="0.3"/>
                  <dgm:constr type="h" for="ch" forName="Childtext1" refType="h" fact="0.6"/>
                  <dgm:constr type="l" for="ch" forName="BalanceSpacing" refType="w" fact="0.82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if>
              <dgm:else name="Name9">
                <dgm:constrLst>
                  <dgm:constr type="l" for="ch" forName="Accent1" refType="w" fact="0.18"/>
                  <dgm:constr type="t" for="ch" forName="Accent1" refType="h" fact="0"/>
                  <dgm:constr type="h" for="ch" forName="Accent1" refType="h"/>
                  <dgm:constr type="w" for="ch" forName="Accent1" refType="h" fact="0.87"/>
                  <dgm:constr type="l" for="ch" forName="Accent1Text" refType="w" fact="0.18"/>
                  <dgm:constr type="t" for="ch" forName="Accent1Text" refType="h" fact="0"/>
                  <dgm:constr type="h" for="ch" forName="Accent1Text" refType="h"/>
                  <dgm:constr type="w" for="ch" forName="Accent1Text" refType="h" fact="0.87"/>
                  <dgm:constr type="l" for="ch" forName="Parent1" refType="w" fact="0.441"/>
                  <dgm:constr type="t" for="ch" forName="Parent1" refType="h" fact="0"/>
                  <dgm:constr type="h" for="ch" forName="Parent1" refType="h"/>
                  <dgm:constr type="w" for="ch" forName="Parent1" refType="h" fact="0.87"/>
                  <dgm:constr type="l" for="ch" forName="Childtext1" refType="w" fact="0.69"/>
                  <dgm:constr type="t" for="ch" forName="Childtext1" refType="h" fact="0.2"/>
                  <dgm:constr type="w" for="ch" forName="Childtext1" refType="w" fact="0.31"/>
                  <dgm:constr type="h" for="ch" forName="Childtext1" refType="h" fact="0.6"/>
                  <dgm:constr type="l" for="ch" forName="BalanceSpacing" refType="w" fact="0"/>
                  <dgm:constr type="t" for="ch" forName="BalanceSpacing" refType="h" fact="0"/>
                  <dgm:constr type="w" for="ch" forName="BalanceSpacing" refType="w" fact="0.18"/>
                  <dgm:constr type="h" for="ch" forName="BalanceSpacing" refType="h"/>
                </dgm:constrLst>
              </dgm:else>
            </dgm:choose>
          </dgm:else>
        </dgm:choose>
        <dgm:layoutNode name="Parent1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rot="90" type="hexagon" r:blip="">
            <dgm:adjLst>
              <dgm:adj idx="1" val="0.25"/>
              <dgm:adj idx="2" val="1.154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hildtext1" styleLbl="revTx">
          <dgm:varLst>
            <dgm:chMax val="0"/>
            <dgm:chPref val="0"/>
            <dgm:bulletEnabled val="1"/>
          </dgm:varLst>
          <dgm:choose name="Name10">
            <dgm:if name="Name11" func="var" arg="dir" op="equ" val="norm">
              <dgm:choose name="Name12">
                <dgm:if name="Name13" axis="self" ptType="node" func="posOdd" op="equ" val="1">
                  <dgm:alg type="tx">
                    <dgm:param type="parTxLTRAlign" val="l"/>
                  </dgm:alg>
                </dgm:if>
                <dgm:else name="Name14">
                  <dgm:alg type="tx">
                    <dgm:param type="parTxLTRAlign" val="r"/>
                  </dgm:alg>
                </dgm:else>
              </dgm:choose>
            </dgm:if>
            <dgm:else name="Name15">
              <dgm:choose name="Name16">
                <dgm:if name="Name17" axis="self" ptType="node" func="posOdd" op="equ" val="1">
                  <dgm:alg type="tx">
                    <dgm:param type="parTxLTRAlign" val="r"/>
                  </dgm:alg>
                </dgm:if>
                <dgm:else name="Name18">
                  <dgm:alg type="tx">
                    <dgm:param type="parTxLTRAlign" val="l"/>
                  </dgm:alg>
                </dgm:else>
              </dgm:choose>
            </dgm:else>
          </dgm:choose>
          <dgm:shape xmlns:r="http://schemas.openxmlformats.org/officeDocument/2006/relationships" type="rect" r:blip="">
            <dgm:adjLst/>
          </dgm:shape>
          <dgm:presOf axis="des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BalanceSpacing">
          <dgm:alg type="sp"/>
          <dgm:shape xmlns:r="http://schemas.openxmlformats.org/officeDocument/2006/relationships" r:blip="">
            <dgm:adjLst/>
          </dgm:shape>
        </dgm:layoutNode>
        <dgm:layoutNode name="BalanceSpacing1">
          <dgm:alg type="sp"/>
          <dgm:shape xmlns:r="http://schemas.openxmlformats.org/officeDocument/2006/relationships" r:blip="">
            <dgm:adjLst/>
          </dgm:shape>
        </dgm:layoutNode>
        <dgm:forEach name="Name19" axis="followSib" ptType="sibTrans" hideLastTrans="0" cnt="1">
          <dgm:layoutNode name="Accent1Text" styleLbl="node1">
            <dgm:alg type="tx"/>
            <dgm:shape xmlns:r="http://schemas.openxmlformats.org/officeDocument/2006/relationships" rot="90" type="hexagon" r:blip="">
              <dgm:adjLst>
                <dgm:adj idx="1" val="0.25"/>
                <dgm:adj idx="2" val="1.1547"/>
              </dgm:adjLst>
            </dgm:shape>
            <dgm:presOf axis="self" ptType="sibTrans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forEach>
      </dgm:layoutNode>
      <dgm:forEach name="Name2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HexagonCluster">
  <dgm:title val=""/>
  <dgm:desc val=""/>
  <dgm:catLst>
    <dgm:cat type="picture" pri="21000"/>
    <dgm:cat type="relationship" pri="3200"/>
    <dgm:cat type="pictureconvert" pri="21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clrData>
  <dgm:layoutNode name="Name0">
    <dgm:varLst>
      <dgm:chMax val="21"/>
      <dgm:chPref val="21"/>
    </dgm:varLst>
    <dgm:shape xmlns:r="http://schemas.openxmlformats.org/officeDocument/2006/relationships" r:blip="">
      <dgm:adjLst/>
    </dgm:shape>
    <dgm:choose name="Name1">
      <dgm:if name="Name2" axis="ch" ptType="node" func="cnt" op="equ" val="1">
        <dgm:alg type="composite">
          <dgm:param type="ar" val="1.3871"/>
        </dgm:alg>
        <dgm:constrLst>
          <dgm:constr type="primFontSz" for="des" ptType="node" op="equ" val="65"/>
          <dgm:constr type="l" for="ch" forName="text1" refType="w" fact="0.4525"/>
          <dgm:constr type="t" for="ch" forName="text1" refType="h" fact="0.346"/>
          <dgm:constr type="w" for="ch" forName="text1" refType="w" fact="0.5475"/>
          <dgm:constr type="h" for="ch" forName="text1" refType="h" fact="0.654"/>
          <dgm:constr type="l" for="ch" forName="textaccent1" refType="w" fact="0.4652"/>
          <dgm:constr type="t" for="ch" forName="textaccent1" refType="h" fact="0.6348"/>
          <dgm:constr type="w" for="ch" forName="textaccent1" refType="w" fact="0.0639"/>
          <dgm:constr type="h" for="ch" forName="textaccent1" refType="h" fact="0.0765"/>
          <dgm:constr type="l" for="ch" forName="image1" refType="w" fact="0"/>
          <dgm:constr type="t" for="ch" forName="image1" refType="h" fact="0"/>
          <dgm:constr type="w" for="ch" forName="image1" refType="w" fact="0.5468"/>
          <dgm:constr type="h" for="ch" forName="image1" refType="h" fact="0.6538"/>
          <dgm:constr type="l" for="ch" forName="imageaccent1" refType="w" fact="0.3702"/>
          <dgm:constr type="t" for="ch" forName="imageaccent1" refType="h" fact="0.5633"/>
          <dgm:constr type="w" for="ch" forName="imageaccent1" refType="w" fact="0.0639"/>
          <dgm:constr type="h" for="ch" forName="imageaccent1" refType="h" fact="0.0765"/>
        </dgm:constrLst>
      </dgm:if>
      <dgm:if name="Name3" axis="ch" ptType="node" func="cnt" op="equ" val="2">
        <dgm:alg type="composite">
          <dgm:param type="ar" val="2.6443"/>
        </dgm:alg>
        <dgm:constrLst>
          <dgm:constr type="primFontSz" for="des" ptType="node" op="equ" val="65"/>
          <dgm:constr type="l" for="ch" forName="text1" refType="w" fact="0.2383"/>
          <dgm:constr type="t" for="ch" forName="text1" refType="h" fact="0.3501"/>
          <dgm:constr type="w" for="ch" forName="text1" refType="w" fact="0.285"/>
          <dgm:constr type="h" for="ch" forName="text1" refType="h" fact="0.6499"/>
          <dgm:constr type="l" for="ch" forName="textaccent1" refType="w" fact="0.2472"/>
          <dgm:constr type="t" for="ch" forName="textaccent1" refType="h" fact="0.6371"/>
          <dgm:constr type="w" for="ch" forName="textaccent1" refType="w" fact="0.0333"/>
          <dgm:constr type="h" for="ch" forName="textaccent1" refType="h" fact="0.076"/>
          <dgm:constr type="l" for="ch" forName="image1" refType="w" fact="0"/>
          <dgm:constr type="t" for="ch" forName="image1" refType="h" fact="0"/>
          <dgm:constr type="w" for="ch" forName="image1" refType="w" fact="0.285"/>
          <dgm:constr type="h" for="ch" forName="image1" refType="h" fact="0.6499"/>
          <dgm:constr type="l" for="ch" forName="imageaccent1" refType="w" fact="0.1942"/>
          <dgm:constr type="t" for="ch" forName="imageaccent1" refType="h" fact="0.5602"/>
          <dgm:constr type="w" for="ch" forName="imageaccent1" refType="w" fact="0.0333"/>
          <dgm:constr type="h" for="ch" forName="imageaccent1" refType="h" fact="0.076"/>
          <dgm:constr type="l" for="ch" forName="text2" refType="w" fact="0.4767"/>
          <dgm:constr type="t" for="ch" forName="text2" refType="h" fact="0"/>
          <dgm:constr type="w" for="ch" forName="text2" refType="w" fact="0.285"/>
          <dgm:constr type="h" for="ch" forName="text2" refType="h" fact="0.6499"/>
          <dgm:constr type="l" for="ch" forName="textaccent2" refType="w" fact="0.6709"/>
          <dgm:constr type="t" for="ch" forName="textaccent2" refType="h" fact="0.5602"/>
          <dgm:constr type="w" for="ch" forName="textaccent2" refType="w" fact="0.0333"/>
          <dgm:constr type="h" for="ch" forName="textaccent2" refType="h" fact="0.076"/>
          <dgm:constr type="l" for="ch" forName="image2" refType="w" fact="0.715"/>
          <dgm:constr type="t" for="ch" forName="image2" refType="h" fact="0.3501"/>
          <dgm:constr type="w" for="ch" forName="image2" refType="w" fact="0.285"/>
          <dgm:constr type="h" for="ch" forName="image2" refType="h" fact="0.6499"/>
          <dgm:constr type="l" for="ch" forName="imageaccent2" refType="w" fact="0.7239"/>
          <dgm:constr type="t" for="ch" forName="imageaccent2" refType="h" fact="0.6371"/>
          <dgm:constr type="w" for="ch" forName="imageaccent2" refType="w" fact="0.0333"/>
          <dgm:constr type="h" for="ch" forName="imageaccent2" refType="h" fact="0.076"/>
        </dgm:constrLst>
      </dgm:if>
      <dgm:if name="Name4" axis="ch" ptType="node" func="cnt" op="equ" val="3">
        <dgm:alg type="composite">
          <dgm:param type="ar" val="1.5623"/>
        </dgm:alg>
        <dgm:constrLst>
          <dgm:constr type="primFontSz" for="des" ptType="node" op="equ" val="65"/>
          <dgm:constr type="l" for="ch" forName="text1" refType="w" fact="0.2402"/>
          <dgm:constr type="t" for="ch" forName="text1" refType="h" fact="0.6215"/>
          <dgm:constr type="w" for="ch" forName="text1" refType="w" fact="0.281"/>
          <dgm:constr type="h" for="ch" forName="text1" refType="h" fact="0.3785"/>
          <dgm:constr type="l" for="ch" forName="textaccent1" refType="w" fact="0.2475"/>
          <dgm:constr type="t" for="ch" forName="textaccent1" refType="h" fact="0.7886"/>
          <dgm:constr type="w" for="ch" forName="textaccent1" refType="w" fact="0.0329"/>
          <dgm:constr type="h" for="ch" forName="textaccent1" refType="h" fact="0.0443"/>
          <dgm:constr type="l" for="ch" forName="image1" refType="w" fact="0"/>
          <dgm:constr type="t" for="ch" forName="image1" refType="h" fact="0.4182"/>
          <dgm:constr type="w" for="ch" forName="image1" refType="w" fact="0.281"/>
          <dgm:constr type="h" for="ch" forName="image1" refType="h" fact="0.3785"/>
          <dgm:constr type="l" for="ch" forName="imageaccent1" refType="w" fact="0.1913"/>
          <dgm:constr type="t" for="ch" forName="imageaccent1" refType="h" fact="0.7467"/>
          <dgm:constr type="w" for="ch" forName="imageaccent1" refType="w" fact="0.0329"/>
          <dgm:constr type="h" for="ch" forName="imageaccent1" refType="h" fact="0.0443"/>
          <dgm:constr type="l" for="ch" forName="text2" refType="w" fact="0.4796"/>
          <dgm:constr type="t" for="ch" forName="text2" refType="h" fact="0.4137"/>
          <dgm:constr type="w" for="ch" forName="text2" refType="w" fact="0.281"/>
          <dgm:constr type="h" for="ch" forName="text2" refType="h" fact="0.3785"/>
          <dgm:constr type="l" for="ch" forName="textaccent2" refType="w" fact="0.6717"/>
          <dgm:constr type="t" for="ch" forName="textaccent2" refType="h" fact="0.7418"/>
          <dgm:constr type="w" for="ch" forName="textaccent2" refType="w" fact="0.0329"/>
          <dgm:constr type="h" for="ch" forName="textaccent2" refType="h" fact="0.0443"/>
          <dgm:constr type="l" for="ch" forName="image2" refType="w" fact="0.719"/>
          <dgm:constr type="t" for="ch" forName="image2" refType="h" fact="0.6215"/>
          <dgm:constr type="w" for="ch" forName="image2" refType="w" fact="0.281"/>
          <dgm:constr type="h" for="ch" forName="image2" refType="h" fact="0.3785"/>
          <dgm:constr type="l" for="ch" forName="imageaccent2" refType="w" fact="0.7263"/>
          <dgm:constr type="t" for="ch" forName="imageaccent2" refType="h" fact="0.7886"/>
          <dgm:constr type="w" for="ch" forName="imageaccent2" refType="w" fact="0.0329"/>
          <dgm:constr type="h" for="ch" forName="imageaccent2" refType="h" fact="0.0443"/>
          <dgm:constr type="l" for="ch" forName="text3" refType="w" fact="0.2402"/>
          <dgm:constr type="t" for="ch" forName="text3" refType="h" fact="0.2068"/>
          <dgm:constr type="w" for="ch" forName="text3" refType="w" fact="0.281"/>
          <dgm:constr type="h" for="ch" forName="text3" refType="h" fact="0.3785"/>
          <dgm:constr type="l" for="ch" forName="textaccent3" refType="w" fact="0.4307"/>
          <dgm:constr type="t" for="ch" forName="textaccent3" refType="h" fact="0.215"/>
          <dgm:constr type="w" for="ch" forName="textaccent3" refType="w" fact="0.0329"/>
          <dgm:constr type="h" for="ch" forName="textaccent3" refType="h" fact="0.0443"/>
          <dgm:constr type="l" for="ch" forName="image3" refType="w" fact="0.4796"/>
          <dgm:constr type="t" for="ch" forName="image3" refType="h" fact="0"/>
          <dgm:constr type="w" for="ch" forName="image3" refType="w" fact="0.281"/>
          <dgm:constr type="h" for="ch" forName="image3" refType="h" fact="0.3785"/>
          <dgm:constr type="l" for="ch" forName="imageaccent3" refType="w" fact="0.4879"/>
          <dgm:constr type="t" for="ch" forName="imageaccent3" refType="h" fact="0.1662"/>
          <dgm:constr type="w" for="ch" forName="imageaccent3" refType="w" fact="0.0329"/>
          <dgm:constr type="h" for="ch" forName="imageaccent3" refType="h" fact="0.0443"/>
        </dgm:constrLst>
      </dgm:if>
      <dgm:if name="Name5" axis="ch" ptType="node" func="cnt" op="equ" val="4">
        <dgm:alg type="composite">
          <dgm:param type="ar" val="1.943"/>
        </dgm:alg>
        <dgm:constrLst>
          <dgm:constr type="primFontSz" for="des" ptType="node" op="equ" val="65"/>
          <dgm:constr type="l" for="ch" forName="image2" refType="w" fact="0.5787"/>
          <dgm:constr type="t" for="ch" forName="image2" refType="h" fact="0.6208"/>
          <dgm:constr type="w" for="ch" forName="image2" refType="w" fact="0.227"/>
          <dgm:constr type="h" for="ch" forName="image2" refType="h" fact="0.3786"/>
          <dgm:constr type="l" for="ch" forName="text4" refType="w" fact="0.5787"/>
          <dgm:constr type="t" for="ch" forName="text4" refType="h" fact="0.2081"/>
          <dgm:constr type="w" for="ch" forName="text4" refType="w" fact="0.227"/>
          <dgm:constr type="h" for="ch" forName="text4" refType="h" fact="0.3786"/>
          <dgm:constr type="l" for="ch" forName="text2" refType="w" fact="0.3852"/>
          <dgm:constr type="t" for="ch" forName="text2" refType="h" fact="0.4127"/>
          <dgm:constr type="w" for="ch" forName="text2" refType="w" fact="0.227"/>
          <dgm:constr type="h" for="ch" forName="text2" refType="h" fact="0.3786"/>
          <dgm:constr type="l" for="ch" forName="image3" refType="w" fact="0.3852"/>
          <dgm:constr type="t" for="ch" forName="image3" refType="h" fact="0"/>
          <dgm:constr type="w" for="ch" forName="image3" refType="w" fact="0.227"/>
          <dgm:constr type="h" for="ch" forName="image3" refType="h" fact="0.3786"/>
          <dgm:constr type="l" for="ch" forName="text1" refType="w" fact="0.1927"/>
          <dgm:constr type="t" for="ch" forName="text1" refType="h" fact="0.6214"/>
          <dgm:constr type="w" for="ch" forName="text1" refType="w" fact="0.227"/>
          <dgm:constr type="h" for="ch" forName="text1" refType="h" fact="0.3786"/>
          <dgm:constr type="l" for="ch" forName="textaccent1" refType="w" fact="0.1998"/>
          <dgm:constr type="t" for="ch" forName="textaccent1" refType="h" fact="0.7887"/>
          <dgm:constr type="w" for="ch" forName="textaccent1" refType="w" fact="0.0265"/>
          <dgm:constr type="h" for="ch" forName="textaccent1" refType="h" fact="0.0444"/>
          <dgm:constr type="l" for="ch" forName="image1" refType="w" fact="0"/>
          <dgm:constr type="t" for="ch" forName="image1" refType="h" fact="0.4156"/>
          <dgm:constr type="w" for="ch" forName="image1" refType="w" fact="0.227"/>
          <dgm:constr type="h" for="ch" forName="image1" refType="h" fact="0.3786"/>
          <dgm:constr type="l" for="ch" forName="imageaccent1" refType="w" fact="0.1537"/>
          <dgm:constr type="t" for="ch" forName="imageaccent1" refType="h" fact="0.7417"/>
          <dgm:constr type="w" for="ch" forName="imageaccent1" refType="w" fact="0.0265"/>
          <dgm:constr type="h" for="ch" forName="imageaccent1" refType="h" fact="0.0444"/>
          <dgm:constr type="l" for="ch" forName="textaccent2" refType="w" fact="0.5407"/>
          <dgm:constr type="t" for="ch" forName="textaccent2" refType="h" fact="0.7384"/>
          <dgm:constr type="w" for="ch" forName="textaccent2" refType="w" fact="0.0265"/>
          <dgm:constr type="h" for="ch" forName="textaccent2" refType="h" fact="0.0444"/>
          <dgm:constr type="l" for="ch" forName="imageaccent2" refType="w" fact="0.5839"/>
          <dgm:constr type="t" for="ch" forName="imageaccent2" refType="h" fact="0.7904"/>
          <dgm:constr type="w" for="ch" forName="imageaccent2" refType="w" fact="0.0265"/>
          <dgm:constr type="h" for="ch" forName="imageaccent2" refType="h" fact="0.0444"/>
          <dgm:constr type="l" for="ch" forName="text3" refType="w" fact="0.1927"/>
          <dgm:constr type="t" for="ch" forName="text3" refType="h" fact="0.2087"/>
          <dgm:constr type="w" for="ch" forName="text3" refType="w" fact="0.227"/>
          <dgm:constr type="h" for="ch" forName="text3" refType="h" fact="0.3786"/>
          <dgm:constr type="l" for="ch" forName="textaccent3" refType="w" fact="0.3472"/>
          <dgm:constr type="t" for="ch" forName="textaccent3" refType="h" fact="0.2165"/>
          <dgm:constr type="w" for="ch" forName="textaccent3" refType="w" fact="0.0265"/>
          <dgm:constr type="h" for="ch" forName="textaccent3" refType="h" fact="0.0444"/>
          <dgm:constr type="l" for="ch" forName="imageaccent3" refType="w" fact="0.3904"/>
          <dgm:constr type="t" for="ch" forName="imageaccent3" refType="h" fact="0.1678"/>
          <dgm:constr type="w" for="ch" forName="imageaccent3" refType="w" fact="0.0265"/>
          <dgm:constr type="h" for="ch" forName="imageaccent3" refType="h" fact="0.0444"/>
          <dgm:constr type="l" for="ch" forName="textaccent4" refType="w" fact="0.7739"/>
          <dgm:constr type="t" for="ch" forName="textaccent4" refType="h" fact="0.3752"/>
          <dgm:constr type="w" for="ch" forName="textaccent4" refType="w" fact="0.0265"/>
          <dgm:constr type="h" for="ch" forName="textaccent4" refType="h" fact="0.0444"/>
          <dgm:constr type="l" for="ch" forName="image4" refType="w" fact="0.773"/>
          <dgm:constr type="t" for="ch" forName="image4" refType="h" fact="0.4162"/>
          <dgm:constr type="w" for="ch" forName="image4" refType="w" fact="0.227"/>
          <dgm:constr type="h" for="ch" forName="image4" refType="h" fact="0.3786"/>
          <dgm:constr type="l" for="ch" forName="imageaccent4" refType="w" fact="0.8188"/>
          <dgm:constr type="t" for="ch" forName="imageaccent4" refType="h" fact="0.4229"/>
          <dgm:constr type="w" for="ch" forName="imageaccent4" refType="w" fact="0.0265"/>
          <dgm:constr type="h" for="ch" forName="imageaccent4" refType="h" fact="0.0444"/>
        </dgm:constrLst>
      </dgm:if>
      <dgm:if name="Name6" axis="ch" ptType="node" func="cnt" op="equ" val="5">
        <dgm:alg type="composite">
          <dgm:param type="ar" val="2.3203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4193"/>
          <dgm:constr type="w" for="ch" forName="image4" refType="w" fact="0.1886"/>
          <dgm:constr type="h" for="ch" forName="image4" refType="h" fact="0.3757"/>
          <dgm:constr type="l" for="ch" forName="text5" refType="w" fact="0.6491"/>
          <dgm:constr type="t" for="ch" forName="text5" refType="h" fact="0.004"/>
          <dgm:constr type="w" for="ch" forName="text5" refType="w" fact="0.1886"/>
          <dgm:constr type="h" for="ch" forName="text5" refType="h" fact="0.3757"/>
          <dgm:constr type="l" for="ch" forName="image5" refType="w" fact="0.8114"/>
          <dgm:constr type="t" for="ch" forName="image5" refType="h" fact="0.2136"/>
          <dgm:constr type="w" for="ch" forName="image5" refType="w" fact="0.1886"/>
          <dgm:constr type="h" for="ch" forName="image5" refType="h" fact="0.3757"/>
          <dgm:constr type="l" for="ch" forName="image2" refType="w" fact="0.4868"/>
          <dgm:constr type="t" for="ch" forName="image2" refType="h" fact="0.6235"/>
          <dgm:constr type="w" for="ch" forName="image2" refType="w" fact="0.1886"/>
          <dgm:constr type="h" for="ch" forName="image2" refType="h" fact="0.3757"/>
          <dgm:constr type="l" for="ch" forName="text4" refType="w" fact="0.4868"/>
          <dgm:constr type="t" for="ch" forName="text4" refType="h" fact="0.2081"/>
          <dgm:constr type="w" for="ch" forName="text4" refType="w" fact="0.1886"/>
          <dgm:constr type="h" for="ch" forName="text4" refType="h" fact="0.3757"/>
          <dgm:constr type="l" for="ch" forName="text2" refType="w" fact="0.3246"/>
          <dgm:constr type="t" for="ch" forName="text2" refType="h" fact="0.4154"/>
          <dgm:constr type="w" for="ch" forName="text2" refType="w" fact="0.1886"/>
          <dgm:constr type="h" for="ch" forName="text2" refType="h" fact="0.3757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757"/>
          <dgm:constr type="l" for="ch" forName="text1" refType="w" fact="0.1623"/>
          <dgm:constr type="t" for="ch" forName="text1" refType="h" fact="0.6243"/>
          <dgm:constr type="w" for="ch" forName="text1" refType="w" fact="0.1886"/>
          <dgm:constr type="h" for="ch" forName="text1" refType="h" fact="0.3757"/>
          <dgm:constr type="l" for="ch" forName="text3" refType="w" fact="0.1623"/>
          <dgm:constr type="t" for="ch" forName="text3" refType="h" fact="0.2089"/>
          <dgm:constr type="w" for="ch" forName="text3" refType="w" fact="0.1886"/>
          <dgm:constr type="h" for="ch" forName="text3" refType="h" fact="0.3757"/>
          <dgm:constr type="l" for="ch" forName="textaccent1" refType="w" fact="0.1668"/>
          <dgm:constr type="t" for="ch" forName="textaccent1" refType="h" fact="0.7923"/>
          <dgm:constr type="w" for="ch" forName="textaccent1" refType="w" fact="0.022"/>
          <dgm:constr type="h" for="ch" forName="textaccent1" refType="h" fact="0.044"/>
          <dgm:constr type="l" for="ch" forName="image1" refType="w" fact="0"/>
          <dgm:constr type="t" for="ch" forName="image1" refType="h" fact="0.4166"/>
          <dgm:constr type="w" for="ch" forName="image1" refType="w" fact="0.1886"/>
          <dgm:constr type="h" for="ch" forName="image1" refType="h" fact="0.3757"/>
          <dgm:constr type="l" for="ch" forName="imageaccent1" refType="w" fact="0.1292"/>
          <dgm:constr type="t" for="ch" forName="imageaccent1" refType="h" fact="0.7424"/>
          <dgm:constr type="w" for="ch" forName="imageaccent1" refType="w" fact="0.022"/>
          <dgm:constr type="h" for="ch" forName="imageaccent1" refType="h" fact="0.044"/>
          <dgm:constr type="l" for="ch" forName="textaccent2" refType="w" fact="0.4544"/>
          <dgm:constr type="t" for="ch" forName="textaccent2" refType="h" fact="0.7404"/>
          <dgm:constr type="w" for="ch" forName="textaccent2" refType="w" fact="0.022"/>
          <dgm:constr type="h" for="ch" forName="textaccent2" refType="h" fact="0.044"/>
          <dgm:constr type="l" for="ch" forName="imageaccent2" refType="w" fact="0.4914"/>
          <dgm:constr type="t" for="ch" forName="imageaccent2" refType="h" fact="0.7907"/>
          <dgm:constr type="w" for="ch" forName="imageaccent2" refType="w" fact="0.022"/>
          <dgm:constr type="h" for="ch" forName="imageaccent2" refType="h" fact="0.044"/>
          <dgm:constr type="l" for="ch" forName="textaccent3" refType="w" fact="0.2915"/>
          <dgm:constr type="t" for="ch" forName="textaccent3" refType="h" fact="0.216"/>
          <dgm:constr type="w" for="ch" forName="textaccent3" refType="w" fact="0.022"/>
          <dgm:constr type="h" for="ch" forName="textaccent3" refType="h" fact="0.044"/>
          <dgm:constr type="l" for="ch" forName="imageaccent3" refType="w" fact="0.3299"/>
          <dgm:constr type="t" for="ch" forName="imageaccent3" refType="h" fact="0.1665"/>
          <dgm:constr type="w" for="ch" forName="imageaccent3" refType="w" fact="0.022"/>
          <dgm:constr type="h" for="ch" forName="imageaccent3" refType="h" fact="0.044"/>
          <dgm:constr type="l" for="ch" forName="textaccent4" refType="w" fact="0.65"/>
          <dgm:constr type="t" for="ch" forName="textaccent4" refType="h" fact="0.3746"/>
          <dgm:constr type="w" for="ch" forName="textaccent4" refType="w" fact="0.022"/>
          <dgm:constr type="h" for="ch" forName="textaccent4" refType="h" fact="0.044"/>
          <dgm:constr type="l" for="ch" forName="imageaccent4" refType="w" fact="0.6859"/>
          <dgm:constr type="t" for="ch" forName="imageaccent4" refType="h" fact="0.4261"/>
          <dgm:constr type="w" for="ch" forName="imageaccent4" refType="w" fact="0.022"/>
          <dgm:constr type="h" for="ch" forName="imageaccent4" refType="h" fact="0.044"/>
          <dgm:constr type="l" for="ch" forName="textaccent5" refType="w" fact="0.8123"/>
          <dgm:constr type="t" for="ch" forName="textaccent5" refType="h" fact="0.1724"/>
          <dgm:constr type="w" for="ch" forName="textaccent5" refType="w" fact="0.022"/>
          <dgm:constr type="h" for="ch" forName="textaccent5" refType="h" fact="0.044"/>
          <dgm:constr type="l" for="ch" forName="imageaccent5" refType="w" fact="0.849"/>
          <dgm:constr type="t" for="ch" forName="imageaccent5" refType="h" fact="0.222"/>
          <dgm:constr type="w" for="ch" forName="imageaccent5" refType="w" fact="0.022"/>
          <dgm:constr type="h" for="ch" forName="imageaccent5" refType="h" fact="0.044"/>
        </dgm:constrLst>
      </dgm:if>
      <dgm:if name="Name7" axis="ch" ptType="node" func="cnt" op="equ" val="6">
        <dgm:alg type="composite">
          <dgm:param type="ar" val="1.9179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3466"/>
          <dgm:constr type="w" for="ch" forName="image4" refType="w" fact="0.1886"/>
          <dgm:constr type="h" for="ch" forName="image4" refType="h" fact="0.3106"/>
          <dgm:constr type="l" for="ch" forName="text5" refType="w" fact="0.6491"/>
          <dgm:constr type="t" for="ch" forName="text5" refType="h" fact="0.0033"/>
          <dgm:constr type="w" for="ch" forName="text5" refType="w" fact="0.1886"/>
          <dgm:constr type="h" for="ch" forName="text5" refType="h" fact="0.3106"/>
          <dgm:constr type="l" for="ch" forName="image5" refType="w" fact="0.8114"/>
          <dgm:constr type="t" for="ch" forName="image5" refType="h" fact="0.1766"/>
          <dgm:constr type="w" for="ch" forName="image5" refType="w" fact="0.1886"/>
          <dgm:constr type="h" for="ch" forName="image5" refType="h" fact="0.3106"/>
          <dgm:constr type="l" for="ch" forName="image2" refType="w" fact="0.4868"/>
          <dgm:constr type="t" for="ch" forName="image2" refType="h" fact="0.5154"/>
          <dgm:constr type="w" for="ch" forName="image2" refType="w" fact="0.1886"/>
          <dgm:constr type="h" for="ch" forName="image2" refType="h" fact="0.3106"/>
          <dgm:constr type="l" for="ch" forName="text4" refType="w" fact="0.4868"/>
          <dgm:constr type="t" for="ch" forName="text4" refType="h" fact="0.172"/>
          <dgm:constr type="w" for="ch" forName="text4" refType="w" fact="0.1886"/>
          <dgm:constr type="h" for="ch" forName="text4" refType="h" fact="0.3106"/>
          <dgm:constr type="l" for="ch" forName="text2" refType="w" fact="0.3246"/>
          <dgm:constr type="t" for="ch" forName="text2" refType="h" fact="0.3434"/>
          <dgm:constr type="w" for="ch" forName="text2" refType="w" fact="0.1886"/>
          <dgm:constr type="h" for="ch" forName="text2" refType="h" fact="0.3106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3106"/>
          <dgm:constr type="l" for="ch" forName="text1" refType="w" fact="0.1623"/>
          <dgm:constr type="t" for="ch" forName="text1" refType="h" fact="0.516"/>
          <dgm:constr type="w" for="ch" forName="text1" refType="w" fact="0.1886"/>
          <dgm:constr type="h" for="ch" forName="text1" refType="h" fact="0.3106"/>
          <dgm:constr type="l" for="ch" forName="text3" refType="w" fact="0.1623"/>
          <dgm:constr type="t" for="ch" forName="text3" refType="h" fact="0.1727"/>
          <dgm:constr type="w" for="ch" forName="text3" refType="w" fact="0.1886"/>
          <dgm:constr type="h" for="ch" forName="text3" refType="h" fact="0.3106"/>
          <dgm:constr type="l" for="ch" forName="textaccent1" refType="w" fact="0.1668"/>
          <dgm:constr type="t" for="ch" forName="textaccent1" refType="h" fact="0.6549"/>
          <dgm:constr type="w" for="ch" forName="textaccent1" refType="w" fact="0.022"/>
          <dgm:constr type="h" for="ch" forName="textaccent1" refType="h" fact="0.0364"/>
          <dgm:constr type="l" for="ch" forName="image1" refType="w" fact="0"/>
          <dgm:constr type="t" for="ch" forName="image1" refType="h" fact="0.3443"/>
          <dgm:constr type="w" for="ch" forName="image1" refType="w" fact="0.1886"/>
          <dgm:constr type="h" for="ch" forName="image1" refType="h" fact="0.3106"/>
          <dgm:constr type="l" for="ch" forName="imageaccent1" refType="w" fact="0.1292"/>
          <dgm:constr type="t" for="ch" forName="imageaccent1" refType="h" fact="0.6137"/>
          <dgm:constr type="w" for="ch" forName="imageaccent1" refType="w" fact="0.022"/>
          <dgm:constr type="h" for="ch" forName="imageaccent1" refType="h" fact="0.0364"/>
          <dgm:constr type="l" for="ch" forName="textaccent2" refType="w" fact="0.4544"/>
          <dgm:constr type="t" for="ch" forName="textaccent2" refType="h" fact="0.612"/>
          <dgm:constr type="w" for="ch" forName="textaccent2" refType="w" fact="0.022"/>
          <dgm:constr type="h" for="ch" forName="textaccent2" refType="h" fact="0.0364"/>
          <dgm:constr type="l" for="ch" forName="imageaccent2" refType="w" fact="0.4914"/>
          <dgm:constr type="t" for="ch" forName="imageaccent2" refType="h" fact="0.6536"/>
          <dgm:constr type="w" for="ch" forName="imageaccent2" refType="w" fact="0.022"/>
          <dgm:constr type="h" for="ch" forName="imageaccent2" refType="h" fact="0.0364"/>
          <dgm:constr type="l" for="ch" forName="textaccent3" refType="w" fact="0.2915"/>
          <dgm:constr type="t" for="ch" forName="textaccent3" refType="h" fact="0.1786"/>
          <dgm:constr type="w" for="ch" forName="textaccent3" refType="w" fact="0.022"/>
          <dgm:constr type="h" for="ch" forName="textaccent3" refType="h" fact="0.0364"/>
          <dgm:constr type="l" for="ch" forName="imageaccent3" refType="w" fact="0.3299"/>
          <dgm:constr type="t" for="ch" forName="imageaccent3" refType="h" fact="0.1376"/>
          <dgm:constr type="w" for="ch" forName="imageaccent3" refType="w" fact="0.022"/>
          <dgm:constr type="h" for="ch" forName="imageaccent3" refType="h" fact="0.0364"/>
          <dgm:constr type="l" for="ch" forName="textaccent4" refType="w" fact="0.65"/>
          <dgm:constr type="t" for="ch" forName="textaccent4" refType="h" fact="0.3096"/>
          <dgm:constr type="w" for="ch" forName="textaccent4" refType="w" fact="0.022"/>
          <dgm:constr type="h" for="ch" forName="textaccent4" refType="h" fact="0.0364"/>
          <dgm:constr type="l" for="ch" forName="imageaccent4" refType="w" fact="0.6859"/>
          <dgm:constr type="t" for="ch" forName="imageaccent4" refType="h" fact="0.3522"/>
          <dgm:constr type="w" for="ch" forName="imageaccent4" refType="w" fact="0.022"/>
          <dgm:constr type="h" for="ch" forName="imageaccent4" refType="h" fact="0.0364"/>
          <dgm:constr type="l" for="ch" forName="textaccent5" refType="w" fact="0.8123"/>
          <dgm:constr type="t" for="ch" forName="textaccent5" refType="h" fact="0.1425"/>
          <dgm:constr type="w" for="ch" forName="textaccent5" refType="w" fact="0.022"/>
          <dgm:constr type="h" for="ch" forName="textaccent5" refType="h" fact="0.0364"/>
          <dgm:constr type="l" for="ch" forName="imageaccent5" refType="w" fact="0.849"/>
          <dgm:constr type="t" for="ch" forName="imageaccent5" refType="h" fact="0.1835"/>
          <dgm:constr type="w" for="ch" forName="imageaccent5" refType="w" fact="0.022"/>
          <dgm:constr type="h" for="ch" forName="imageaccent5" refType="h" fact="0.0364"/>
          <dgm:constr type="l" for="ch" forName="image6" refType="w" fact="0.6491"/>
          <dgm:constr type="t" for="ch" forName="image6" refType="h" fact="0.6894"/>
          <dgm:constr type="w" for="ch" forName="image6" refType="w" fact="0.1886"/>
          <dgm:constr type="h" for="ch" forName="image6" refType="h" fact="0.3106"/>
          <dgm:constr type="l" for="ch" forName="text6" refType="w" fact="0.8114"/>
          <dgm:constr type="t" for="ch" forName="text6" refType="h" fact="0.5194"/>
          <dgm:constr type="w" for="ch" forName="text6" refType="w" fact="0.1886"/>
          <dgm:constr type="h" for="ch" forName="text6" refType="h" fact="0.3106"/>
          <dgm:constr type="l" for="ch" forName="imageaccent6" refType="w" fact="0.8138"/>
          <dgm:constr type="t" for="ch" forName="imageaccent6" refType="h" fact="0.8257"/>
          <dgm:constr type="w" for="ch" forName="imageaccent6" refType="w" fact="0.022"/>
          <dgm:constr type="h" for="ch" forName="imageaccent6" refType="h" fact="0.0364"/>
          <dgm:constr type="l" for="ch" forName="textaccent6" refType="w" fact="0.8488"/>
          <dgm:constr type="t" for="ch" forName="textaccent6" refType="h" fact="0.7914"/>
          <dgm:constr type="w" for="ch" forName="textaccent6" refType="w" fact="0.022"/>
          <dgm:constr type="h" for="ch" forName="textaccent6" refType="h" fact="0.0364"/>
        </dgm:constrLst>
      </dgm:if>
      <dgm:if name="Name8" axis="ch" ptType="node" func="cnt" op="equ" val="7">
        <dgm:alg type="composite">
          <dgm:param type="ar" val="1.6382"/>
        </dgm:alg>
        <dgm:constrLst>
          <dgm:constr type="primFontSz" for="des" ptType="node" op="equ" val="65"/>
          <dgm:constr type="l" for="ch" forName="image4" refType="w" fact="0.6491"/>
          <dgm:constr type="t" for="ch" forName="image4" refType="h" fact="0.2961"/>
          <dgm:constr type="w" for="ch" forName="image4" refType="w" fact="0.1886"/>
          <dgm:constr type="h" for="ch" forName="image4" refType="h" fact="0.2653"/>
          <dgm:constr type="l" for="ch" forName="text5" refType="w" fact="0.6491"/>
          <dgm:constr type="t" for="ch" forName="text5" refType="h" fact="0.0028"/>
          <dgm:constr type="w" for="ch" forName="text5" refType="w" fact="0.1886"/>
          <dgm:constr type="h" for="ch" forName="text5" refType="h" fact="0.2653"/>
          <dgm:constr type="l" for="ch" forName="image5" refType="w" fact="0.8114"/>
          <dgm:constr type="t" for="ch" forName="image5" refType="h" fact="0.1508"/>
          <dgm:constr type="w" for="ch" forName="image5" refType="w" fact="0.1886"/>
          <dgm:constr type="h" for="ch" forName="image5" refType="h" fact="0.2653"/>
          <dgm:constr type="l" for="ch" forName="image2" refType="w" fact="0.4868"/>
          <dgm:constr type="t" for="ch" forName="image2" refType="h" fact="0.4402"/>
          <dgm:constr type="w" for="ch" forName="image2" refType="w" fact="0.1886"/>
          <dgm:constr type="h" for="ch" forName="image2" refType="h" fact="0.2653"/>
          <dgm:constr type="l" for="ch" forName="text4" refType="w" fact="0.4868"/>
          <dgm:constr type="t" for="ch" forName="text4" refType="h" fact="0.1469"/>
          <dgm:constr type="w" for="ch" forName="text4" refType="w" fact="0.1886"/>
          <dgm:constr type="h" for="ch" forName="text4" refType="h" fact="0.2653"/>
          <dgm:constr type="l" for="ch" forName="text2" refType="w" fact="0.3246"/>
          <dgm:constr type="t" for="ch" forName="text2" refType="h" fact="0.2933"/>
          <dgm:constr type="w" for="ch" forName="text2" refType="w" fact="0.1886"/>
          <dgm:constr type="h" for="ch" forName="text2" refType="h" fact="0.2653"/>
          <dgm:constr type="l" for="ch" forName="image3" refType="w" fact="0.3246"/>
          <dgm:constr type="t" for="ch" forName="image3" refType="h" fact="0"/>
          <dgm:constr type="w" for="ch" forName="image3" refType="w" fact="0.1886"/>
          <dgm:constr type="h" for="ch" forName="image3" refType="h" fact="0.2653"/>
          <dgm:constr type="l" for="ch" forName="text1" refType="w" fact="0.1623"/>
          <dgm:constr type="t" for="ch" forName="text1" refType="h" fact="0.4408"/>
          <dgm:constr type="w" for="ch" forName="text1" refType="w" fact="0.1886"/>
          <dgm:constr type="h" for="ch" forName="text1" refType="h" fact="0.2653"/>
          <dgm:constr type="l" for="ch" forName="text3" refType="w" fact="0.1623"/>
          <dgm:constr type="t" for="ch" forName="text3" refType="h" fact="0.1475"/>
          <dgm:constr type="w" for="ch" forName="text3" refType="w" fact="0.1886"/>
          <dgm:constr type="h" for="ch" forName="text3" refType="h" fact="0.2653"/>
          <dgm:constr type="l" for="ch" forName="textaccent1" refType="w" fact="0.1668"/>
          <dgm:constr type="t" for="ch" forName="textaccent1" refType="h" fact="0.5594"/>
          <dgm:constr type="w" for="ch" forName="textaccent1" refType="w" fact="0.022"/>
          <dgm:constr type="h" for="ch" forName="textaccent1" refType="h" fact="0.0311"/>
          <dgm:constr type="l" for="ch" forName="image1" refType="w" fact="0"/>
          <dgm:constr type="t" for="ch" forName="image1" refType="h" fact="0.2941"/>
          <dgm:constr type="w" for="ch" forName="image1" refType="w" fact="0.1886"/>
          <dgm:constr type="h" for="ch" forName="image1" refType="h" fact="0.2653"/>
          <dgm:constr type="l" for="ch" forName="imageaccent1" refType="w" fact="0.1292"/>
          <dgm:constr type="t" for="ch" forName="imageaccent1" refType="h" fact="0.5242"/>
          <dgm:constr type="w" for="ch" forName="imageaccent1" refType="w" fact="0.022"/>
          <dgm:constr type="h" for="ch" forName="imageaccent1" refType="h" fact="0.0311"/>
          <dgm:constr type="l" for="ch" forName="textaccent2" refType="w" fact="0.4544"/>
          <dgm:constr type="t" for="ch" forName="textaccent2" refType="h" fact="0.5228"/>
          <dgm:constr type="w" for="ch" forName="textaccent2" refType="w" fact="0.022"/>
          <dgm:constr type="h" for="ch" forName="textaccent2" refType="h" fact="0.0311"/>
          <dgm:constr type="l" for="ch" forName="imageaccent2" refType="w" fact="0.4914"/>
          <dgm:constr type="t" for="ch" forName="imageaccent2" refType="h" fact="0.5583"/>
          <dgm:constr type="w" for="ch" forName="imageaccent2" refType="w" fact="0.022"/>
          <dgm:constr type="h" for="ch" forName="imageaccent2" refType="h" fact="0.0311"/>
          <dgm:constr type="l" for="ch" forName="textaccent3" refType="w" fact="0.2907"/>
          <dgm:constr type="t" for="ch" forName="textaccent3" refType="h" fact="0.1511"/>
          <dgm:constr type="w" for="ch" forName="textaccent3" refType="w" fact="0.022"/>
          <dgm:constr type="h" for="ch" forName="textaccent3" refType="h" fact="0.0311"/>
          <dgm:constr type="l" for="ch" forName="imageaccent3" refType="w" fact="0.3299"/>
          <dgm:constr type="t" for="ch" forName="imageaccent3" refType="h" fact="0.1175"/>
          <dgm:constr type="w" for="ch" forName="imageaccent3" refType="w" fact="0.022"/>
          <dgm:constr type="h" for="ch" forName="imageaccent3" refType="h" fact="0.0311"/>
          <dgm:constr type="l" for="ch" forName="textaccent4" refType="w" fact="0.65"/>
          <dgm:constr type="t" for="ch" forName="textaccent4" refType="h" fact="0.2645"/>
          <dgm:constr type="w" for="ch" forName="textaccent4" refType="w" fact="0.022"/>
          <dgm:constr type="h" for="ch" forName="textaccent4" refType="h" fact="0.0311"/>
          <dgm:constr type="l" for="ch" forName="imageaccent4" refType="w" fact="0.6859"/>
          <dgm:constr type="t" for="ch" forName="imageaccent4" refType="h" fact="0.3008"/>
          <dgm:constr type="w" for="ch" forName="imageaccent4" refType="w" fact="0.022"/>
          <dgm:constr type="h" for="ch" forName="imageaccent4" refType="h" fact="0.0311"/>
          <dgm:constr type="l" for="ch" forName="textaccent5" refType="w" fact="0.8123"/>
          <dgm:constr type="t" for="ch" forName="textaccent5" refType="h" fact="0.1217"/>
          <dgm:constr type="w" for="ch" forName="textaccent5" refType="w" fact="0.022"/>
          <dgm:constr type="h" for="ch" forName="textaccent5" refType="h" fact="0.0311"/>
          <dgm:constr type="l" for="ch" forName="imageaccent5" refType="w" fact="0.849"/>
          <dgm:constr type="t" for="ch" forName="imageaccent5" refType="h" fact="0.1567"/>
          <dgm:constr type="w" for="ch" forName="imageaccent5" refType="w" fact="0.022"/>
          <dgm:constr type="h" for="ch" forName="imageaccent5" refType="h" fact="0.0311"/>
          <dgm:constr type="l" for="ch" forName="image6" refType="w" fact="0.6491"/>
          <dgm:constr type="t" for="ch" forName="image6" refType="h" fact="0.5889"/>
          <dgm:constr type="w" for="ch" forName="image6" refType="w" fact="0.1886"/>
          <dgm:constr type="h" for="ch" forName="image6" refType="h" fact="0.2653"/>
          <dgm:constr type="l" for="ch" forName="text6" refType="w" fact="0.8114"/>
          <dgm:constr type="t" for="ch" forName="text6" refType="h" fact="0.4436"/>
          <dgm:constr type="w" for="ch" forName="text6" refType="w" fact="0.1886"/>
          <dgm:constr type="h" for="ch" forName="text6" refType="h" fact="0.2653"/>
          <dgm:constr type="l" for="ch" forName="imageaccent6" refType="w" fact="0.8138"/>
          <dgm:constr type="t" for="ch" forName="imageaccent6" refType="h" fact="0.7053"/>
          <dgm:constr type="w" for="ch" forName="imageaccent6" refType="w" fact="0.022"/>
          <dgm:constr type="h" for="ch" forName="imageaccent6" refType="h" fact="0.0311"/>
          <dgm:constr type="l" for="ch" forName="textaccent6" refType="w" fact="0.8488"/>
          <dgm:constr type="t" for="ch" forName="textaccent6" refType="h" fact="0.676"/>
          <dgm:constr type="w" for="ch" forName="textaccent6" refType="w" fact="0.022"/>
          <dgm:constr type="h" for="ch" forName="textaccent6" refType="h" fact="0.0311"/>
          <dgm:constr type="l" for="ch" forName="text7" refType="w" fact="0.3244"/>
          <dgm:constr type="t" for="ch" forName="text7" refType="h" fact="0.5872"/>
          <dgm:constr type="w" for="ch" forName="text7" refType="w" fact="0.1886"/>
          <dgm:constr type="h" for="ch" forName="text7" refType="h" fact="0.2653"/>
          <dgm:constr type="l" for="ch" forName="image7" refType="w" fact="0.1622"/>
          <dgm:constr type="t" for="ch" forName="image7" refType="h" fact="0.7347"/>
          <dgm:constr type="w" for="ch" forName="image7" refType="w" fact="0.1886"/>
          <dgm:constr type="h" for="ch" forName="image7" refType="h" fact="0.2653"/>
          <dgm:constr type="l" for="ch" forName="imageaccent7" refType="w" fact="0.2905"/>
          <dgm:constr type="t" for="ch" forName="imageaccent7" refType="h" fact="0.7384"/>
          <dgm:constr type="w" for="ch" forName="imageaccent7" refType="w" fact="0.022"/>
          <dgm:constr type="h" for="ch" forName="imageaccent7" refType="h" fact="0.0311"/>
          <dgm:constr type="l" for="ch" forName="textaccent7" refType="w" fact="0.3298"/>
          <dgm:constr type="t" for="ch" forName="textaccent7" refType="h" fact="0.7048"/>
          <dgm:constr type="w" for="ch" forName="textaccent7" refType="w" fact="0.022"/>
          <dgm:constr type="h" for="ch" forName="textaccent7" refType="h" fact="0.0311"/>
        </dgm:constrLst>
      </dgm:if>
      <dgm:if name="Name9" axis="ch" ptType="node" func="cnt" op="equ" val="8">
        <dgm:alg type="composite">
          <dgm:param type="ar" val="1.8974"/>
        </dgm:alg>
        <dgm:constrLst>
          <dgm:constr type="primFontSz" for="des" ptType="node" op="equ" val="65"/>
          <dgm:constr type="l" for="ch" forName="image4" refType="w" fact="0.5589"/>
          <dgm:constr type="t" for="ch" forName="image4" refType="h" fact="0.2952"/>
          <dgm:constr type="w" for="ch" forName="image4" refType="w" fact="0.1624"/>
          <dgm:constr type="h" for="ch" forName="image4" refType="h" fact="0.2645"/>
          <dgm:constr type="l" for="ch" forName="text5" refType="w" fact="0.5589"/>
          <dgm:constr type="t" for="ch" forName="text5" refType="h" fact="0.0028"/>
          <dgm:constr type="w" for="ch" forName="text5" refType="w" fact="0.1624"/>
          <dgm:constr type="h" for="ch" forName="text5" refType="h" fact="0.2645"/>
          <dgm:constr type="l" for="ch" forName="image5" refType="w" fact="0.6986"/>
          <dgm:constr type="t" for="ch" forName="image5" refType="h" fact="0.1504"/>
          <dgm:constr type="w" for="ch" forName="image5" refType="w" fact="0.1624"/>
          <dgm:constr type="h" for="ch" forName="image5" refType="h" fact="0.2645"/>
          <dgm:constr type="l" for="ch" forName="image2" refType="w" fact="0.4192"/>
          <dgm:constr type="t" for="ch" forName="image2" refType="h" fact="0.439"/>
          <dgm:constr type="w" for="ch" forName="image2" refType="w" fact="0.1624"/>
          <dgm:constr type="h" for="ch" forName="image2" refType="h" fact="0.2645"/>
          <dgm:constr type="l" for="ch" forName="text4" refType="w" fact="0.4192"/>
          <dgm:constr type="t" for="ch" forName="text4" refType="h" fact="0.1465"/>
          <dgm:constr type="w" for="ch" forName="text4" refType="w" fact="0.1624"/>
          <dgm:constr type="h" for="ch" forName="text4" refType="h" fact="0.2645"/>
          <dgm:constr type="l" for="ch" forName="text2" refType="w" fact="0.2794"/>
          <dgm:constr type="t" for="ch" forName="text2" refType="h" fact="0.2925"/>
          <dgm:constr type="w" for="ch" forName="text2" refType="w" fact="0.1624"/>
          <dgm:constr type="h" for="ch" forName="text2" refType="h" fact="0.2645"/>
          <dgm:constr type="l" for="ch" forName="image3" refType="w" fact="0.2794"/>
          <dgm:constr type="t" for="ch" forName="image3" refType="h" fact="0"/>
          <dgm:constr type="w" for="ch" forName="image3" refType="w" fact="0.1624"/>
          <dgm:constr type="h" for="ch" forName="image3" refType="h" fact="0.2645"/>
          <dgm:constr type="l" for="ch" forName="text1" refType="w" fact="0.1397"/>
          <dgm:constr type="t" for="ch" forName="text1" refType="h" fact="0.4395"/>
          <dgm:constr type="w" for="ch" forName="text1" refType="w" fact="0.1624"/>
          <dgm:constr type="h" for="ch" forName="text1" refType="h" fact="0.2645"/>
          <dgm:constr type="l" for="ch" forName="text3" refType="w" fact="0.1397"/>
          <dgm:constr type="t" for="ch" forName="text3" refType="h" fact="0.1471"/>
          <dgm:constr type="w" for="ch" forName="text3" refType="w" fact="0.1624"/>
          <dgm:constr type="h" for="ch" forName="text3" refType="h" fact="0.2645"/>
          <dgm:constr type="l" for="ch" forName="textaccent1" refType="w" fact="0.1436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4"/>
          <dgm:constr type="h" for="ch" forName="image1" refType="h" fact="0.2645"/>
          <dgm:constr type="l" for="ch" forName="imageaccent1" refType="w" fact="0.1112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2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31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2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41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6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5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93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1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9"/>
          <dgm:constr type="t" for="ch" forName="image6" refType="h" fact="0.5872"/>
          <dgm:constr type="w" for="ch" forName="image6" refType="w" fact="0.1624"/>
          <dgm:constr type="h" for="ch" forName="image6" refType="h" fact="0.2645"/>
          <dgm:constr type="l" for="ch" forName="text6" refType="w" fact="0.6986"/>
          <dgm:constr type="t" for="ch" forName="text6" refType="h" fact="0.4424"/>
          <dgm:constr type="w" for="ch" forName="text6" refType="w" fact="0.1624"/>
          <dgm:constr type="h" for="ch" forName="text6" refType="h" fact="0.2645"/>
          <dgm:constr type="l" for="ch" forName="imageaccent6" refType="w" fact="0.7007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8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3"/>
          <dgm:constr type="t" for="ch" forName="text7" refType="h" fact="0.5856"/>
          <dgm:constr type="w" for="ch" forName="text7" refType="w" fact="0.1624"/>
          <dgm:constr type="h" for="ch" forName="text7" refType="h" fact="0.2645"/>
          <dgm:constr type="l" for="ch" forName="image7" refType="w" fact="0.1396"/>
          <dgm:constr type="t" for="ch" forName="image7" refType="h" fact="0.7326"/>
          <dgm:constr type="w" for="ch" forName="image7" refType="w" fact="0.1624"/>
          <dgm:constr type="h" for="ch" forName="image7" refType="h" fact="0.2645"/>
          <dgm:constr type="l" for="ch" forName="imageaccent7" refType="w" fact="0.2501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4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9"/>
          <dgm:constr type="t" for="ch" forName="image8" refType="h" fact="0.7355"/>
          <dgm:constr type="w" for="ch" forName="image8" refType="w" fact="0.1624"/>
          <dgm:constr type="h" for="ch" forName="image8" refType="h" fact="0.2645"/>
          <dgm:constr type="l" for="ch" forName="text8" refType="w" fact="0.8376"/>
          <dgm:constr type="t" for="ch" forName="text8" refType="h" fact="0.5906"/>
          <dgm:constr type="w" for="ch" forName="text8" refType="w" fact="0.1624"/>
          <dgm:constr type="h" for="ch" forName="text8" refType="h" fact="0.2645"/>
          <dgm:constr type="l" for="ch" forName="imageaccent8" refType="w" fact="0.8397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8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</dgm:constrLst>
      </dgm:if>
      <dgm:if name="Name10" axis="ch" ptType="node" func="cnt" op="equ" val="9">
        <dgm:alg type="composite">
          <dgm:param type="ar" val="1.8986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952"/>
          <dgm:constr type="w" for="ch" forName="image4" refType="w" fact="0.1623"/>
          <dgm:constr type="h" for="ch" forName="image4" refType="h" fact="0.2645"/>
          <dgm:constr type="l" for="ch" forName="text5" refType="w" fact="0.5585"/>
          <dgm:constr type="t" for="ch" forName="text5" refType="h" fact="0.0028"/>
          <dgm:constr type="w" for="ch" forName="text5" refType="w" fact="0.1623"/>
          <dgm:constr type="h" for="ch" forName="text5" refType="h" fact="0.2645"/>
          <dgm:constr type="l" for="ch" forName="image5" refType="w" fact="0.6982"/>
          <dgm:constr type="t" for="ch" forName="image5" refType="h" fact="0.1504"/>
          <dgm:constr type="w" for="ch" forName="image5" refType="w" fact="0.1623"/>
          <dgm:constr type="h" for="ch" forName="image5" refType="h" fact="0.2645"/>
          <dgm:constr type="l" for="ch" forName="image2" refType="w" fact="0.4189"/>
          <dgm:constr type="t" for="ch" forName="image2" refType="h" fact="0.439"/>
          <dgm:constr type="w" for="ch" forName="image2" refType="w" fact="0.1623"/>
          <dgm:constr type="h" for="ch" forName="image2" refType="h" fact="0.2645"/>
          <dgm:constr type="l" for="ch" forName="text4" refType="w" fact="0.4189"/>
          <dgm:constr type="t" for="ch" forName="text4" refType="h" fact="0.1465"/>
          <dgm:constr type="w" for="ch" forName="text4" refType="w" fact="0.1623"/>
          <dgm:constr type="h" for="ch" forName="text4" refType="h" fact="0.2645"/>
          <dgm:constr type="l" for="ch" forName="text2" refType="w" fact="0.2793"/>
          <dgm:constr type="t" for="ch" forName="text2" refType="h" fact="0.2925"/>
          <dgm:constr type="w" for="ch" forName="text2" refType="w" fact="0.1623"/>
          <dgm:constr type="h" for="ch" forName="text2" refType="h" fact="0.2645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645"/>
          <dgm:constr type="l" for="ch" forName="text1" refType="w" fact="0.1396"/>
          <dgm:constr type="t" for="ch" forName="text1" refType="h" fact="0.4395"/>
          <dgm:constr type="w" for="ch" forName="text1" refType="w" fact="0.1623"/>
          <dgm:constr type="h" for="ch" forName="text1" refType="h" fact="0.2645"/>
          <dgm:constr type="l" for="ch" forName="text3" refType="w" fact="0.1396"/>
          <dgm:constr type="t" for="ch" forName="text3" refType="h" fact="0.1471"/>
          <dgm:constr type="w" for="ch" forName="text3" refType="w" fact="0.1623"/>
          <dgm:constr type="h" for="ch" forName="text3" refType="h" fact="0.2645"/>
          <dgm:constr type="l" for="ch" forName="textaccent1" refType="w" fact="0.1435"/>
          <dgm:constr type="t" for="ch" forName="textaccent1" refType="h" fact="0.5578"/>
          <dgm:constr type="w" for="ch" forName="textaccent1" refType="w" fact="0.0189"/>
          <dgm:constr type="h" for="ch" forName="textaccent1" refType="h" fact="0.031"/>
          <dgm:constr type="l" for="ch" forName="image1" refType="w" fact="0"/>
          <dgm:constr type="t" for="ch" forName="image1" refType="h" fact="0.2933"/>
          <dgm:constr type="w" for="ch" forName="image1" refType="w" fact="0.1623"/>
          <dgm:constr type="h" for="ch" forName="image1" refType="h" fact="0.2645"/>
          <dgm:constr type="l" for="ch" forName="imageaccent1" refType="w" fact="0.1111"/>
          <dgm:constr type="t" for="ch" forName="imageaccent1" refType="h" fact="0.5227"/>
          <dgm:constr type="w" for="ch" forName="imageaccent1" refType="w" fact="0.0189"/>
          <dgm:constr type="h" for="ch" forName="imageaccent1" refType="h" fact="0.031"/>
          <dgm:constr type="l" for="ch" forName="textaccent2" refType="w" fact="0.391"/>
          <dgm:constr type="t" for="ch" forName="textaccent2" refType="h" fact="0.5213"/>
          <dgm:constr type="w" for="ch" forName="textaccent2" refType="w" fact="0.0189"/>
          <dgm:constr type="h" for="ch" forName="textaccent2" refType="h" fact="0.031"/>
          <dgm:constr type="l" for="ch" forName="imageaccent2" refType="w" fact="0.4228"/>
          <dgm:constr type="t" for="ch" forName="imageaccent2" refType="h" fact="0.5567"/>
          <dgm:constr type="w" for="ch" forName="imageaccent2" refType="w" fact="0.0189"/>
          <dgm:constr type="h" for="ch" forName="imageaccent2" refType="h" fact="0.031"/>
          <dgm:constr type="l" for="ch" forName="textaccent3" refType="w" fact="0.2501"/>
          <dgm:constr type="t" for="ch" forName="textaccent3" refType="h" fact="0.1507"/>
          <dgm:constr type="w" for="ch" forName="textaccent3" refType="w" fact="0.0189"/>
          <dgm:constr type="h" for="ch" forName="textaccent3" refType="h" fact="0.031"/>
          <dgm:constr type="l" for="ch" forName="imageaccent3" refType="w" fact="0.2839"/>
          <dgm:constr type="t" for="ch" forName="imageaccent3" refType="h" fact="0.1172"/>
          <dgm:constr type="w" for="ch" forName="imageaccent3" refType="w" fact="0.0189"/>
          <dgm:constr type="h" for="ch" forName="imageaccent3" refType="h" fact="0.031"/>
          <dgm:constr type="l" for="ch" forName="textaccent4" refType="w" fact="0.5593"/>
          <dgm:constr type="t" for="ch" forName="textaccent4" refType="h" fact="0.2637"/>
          <dgm:constr type="w" for="ch" forName="textaccent4" refType="w" fact="0.0189"/>
          <dgm:constr type="h" for="ch" forName="textaccent4" refType="h" fact="0.031"/>
          <dgm:constr type="l" for="ch" forName="imageaccent4" refType="w" fact="0.5901"/>
          <dgm:constr type="t" for="ch" forName="imageaccent4" refType="h" fact="0.3"/>
          <dgm:constr type="w" for="ch" forName="imageaccent4" refType="w" fact="0.0189"/>
          <dgm:constr type="h" for="ch" forName="imageaccent4" refType="h" fact="0.031"/>
          <dgm:constr type="l" for="ch" forName="textaccent5" refType="w" fact="0.6989"/>
          <dgm:constr type="t" for="ch" forName="textaccent5" refType="h" fact="0.1214"/>
          <dgm:constr type="w" for="ch" forName="textaccent5" refType="w" fact="0.0189"/>
          <dgm:constr type="h" for="ch" forName="textaccent5" refType="h" fact="0.031"/>
          <dgm:constr type="l" for="ch" forName="imageaccent5" refType="w" fact="0.7305"/>
          <dgm:constr type="t" for="ch" forName="imageaccent5" refType="h" fact="0.1563"/>
          <dgm:constr type="w" for="ch" forName="imageaccent5" refType="w" fact="0.0189"/>
          <dgm:constr type="h" for="ch" forName="imageaccent5" refType="h" fact="0.031"/>
          <dgm:constr type="l" for="ch" forName="image6" refType="w" fact="0.5585"/>
          <dgm:constr type="t" for="ch" forName="image6" refType="h" fact="0.5872"/>
          <dgm:constr type="w" for="ch" forName="image6" refType="w" fact="0.1623"/>
          <dgm:constr type="h" for="ch" forName="image6" refType="h" fact="0.2645"/>
          <dgm:constr type="l" for="ch" forName="text6" refType="w" fact="0.6982"/>
          <dgm:constr type="t" for="ch" forName="text6" refType="h" fact="0.4424"/>
          <dgm:constr type="w" for="ch" forName="text6" refType="w" fact="0.1623"/>
          <dgm:constr type="h" for="ch" forName="text6" refType="h" fact="0.2645"/>
          <dgm:constr type="l" for="ch" forName="imageaccent6" refType="w" fact="0.7002"/>
          <dgm:constr type="t" for="ch" forName="imageaccent6" refType="h" fact="0.7033"/>
          <dgm:constr type="w" for="ch" forName="imageaccent6" refType="w" fact="0.0189"/>
          <dgm:constr type="h" for="ch" forName="imageaccent6" refType="h" fact="0.031"/>
          <dgm:constr type="l" for="ch" forName="textaccent6" refType="w" fact="0.7303"/>
          <dgm:constr type="t" for="ch" forName="textaccent6" refType="h" fact="0.6741"/>
          <dgm:constr type="w" for="ch" forName="textaccent6" refType="w" fact="0.0189"/>
          <dgm:constr type="h" for="ch" forName="textaccent6" refType="h" fact="0.031"/>
          <dgm:constr type="l" for="ch" forName="text7" refType="w" fact="0.2792"/>
          <dgm:constr type="t" for="ch" forName="text7" refType="h" fact="0.5856"/>
          <dgm:constr type="w" for="ch" forName="text7" refType="w" fact="0.1623"/>
          <dgm:constr type="h" for="ch" forName="text7" refType="h" fact="0.2645"/>
          <dgm:constr type="l" for="ch" forName="image7" refType="w" fact="0.1395"/>
          <dgm:constr type="t" for="ch" forName="image7" refType="h" fact="0.7326"/>
          <dgm:constr type="w" for="ch" forName="image7" refType="w" fact="0.1623"/>
          <dgm:constr type="h" for="ch" forName="image7" refType="h" fact="0.2645"/>
          <dgm:constr type="l" for="ch" forName="imageaccent7" refType="w" fact="0.25"/>
          <dgm:constr type="t" for="ch" forName="imageaccent7" refType="h" fact="0.7363"/>
          <dgm:constr type="w" for="ch" forName="imageaccent7" refType="w" fact="0.0189"/>
          <dgm:constr type="h" for="ch" forName="imageaccent7" refType="h" fact="0.031"/>
          <dgm:constr type="l" for="ch" forName="textaccent7" refType="w" fact="0.2838"/>
          <dgm:constr type="t" for="ch" forName="textaccent7" refType="h" fact="0.7028"/>
          <dgm:constr type="w" for="ch" forName="textaccent7" refType="w" fact="0.0189"/>
          <dgm:constr type="h" for="ch" forName="textaccent7" refType="h" fact="0.031"/>
          <dgm:constr type="l" for="ch" forName="image8" refType="w" fact="0.6975"/>
          <dgm:constr type="t" for="ch" forName="image8" refType="h" fact="0.7355"/>
          <dgm:constr type="w" for="ch" forName="image8" refType="w" fact="0.1623"/>
          <dgm:constr type="h" for="ch" forName="image8" refType="h" fact="0.2645"/>
          <dgm:constr type="l" for="ch" forName="text8" refType="w" fact="0.8371"/>
          <dgm:constr type="t" for="ch" forName="text8" refType="h" fact="0.5906"/>
          <dgm:constr type="w" for="ch" forName="text8" refType="w" fact="0.1623"/>
          <dgm:constr type="h" for="ch" forName="text8" refType="h" fact="0.2645"/>
          <dgm:constr type="l" for="ch" forName="imageaccent8" refType="w" fact="0.8392"/>
          <dgm:constr type="t" for="ch" forName="imageaccent8" refType="h" fact="0.8516"/>
          <dgm:constr type="w" for="ch" forName="imageaccent8" refType="w" fact="0.0189"/>
          <dgm:constr type="h" for="ch" forName="imageaccent8" refType="h" fact="0.031"/>
          <dgm:constr type="l" for="ch" forName="textaccent8" refType="w" fact="0.8693"/>
          <dgm:constr type="t" for="ch" forName="textaccent8" refType="h" fact="0.8223"/>
          <dgm:constr type="w" for="ch" forName="textaccent8" refType="w" fact="0.0189"/>
          <dgm:constr type="h" for="ch" forName="textaccent8" refType="h" fact="0.031"/>
          <dgm:constr type="l" for="ch" forName="text9" refType="w" fact="0.8377"/>
          <dgm:constr type="t" for="ch" forName="text9" refType="h" fact="0.0057"/>
          <dgm:constr type="w" for="ch" forName="text9" refType="w" fact="0.1623"/>
          <dgm:constr type="h" for="ch" forName="text9" refType="h" fact="0.2645"/>
          <dgm:constr type="l" for="ch" forName="textaccent9" refType="w" fact="0.95"/>
          <dgm:constr type="t" for="ch" forName="textaccent9" refType="h" fact="0.2383"/>
          <dgm:constr type="w" for="ch" forName="textaccent9" refType="w" fact="0.0189"/>
          <dgm:constr type="h" for="ch" forName="textaccent9" refType="h" fact="0.031"/>
          <dgm:constr type="l" for="ch" forName="image9" refType="w" fact="0.8377"/>
          <dgm:constr type="t" for="ch" forName="image9" refType="h" fact="0.2977"/>
          <dgm:constr type="w" for="ch" forName="image9" refType="w" fact="0.1623"/>
          <dgm:constr type="h" for="ch" forName="image9" refType="h" fact="0.2645"/>
          <dgm:constr type="l" for="ch" forName="imageaccent9" refType="w" fact="0.95"/>
          <dgm:constr type="t" for="ch" forName="imageaccent9" refType="h" fact="0.2993"/>
          <dgm:constr type="w" for="ch" forName="imageaccent9" refType="w" fact="0.0189"/>
          <dgm:constr type="h" for="ch" forName="imageaccent9" refType="h" fact="0.031"/>
        </dgm:constrLst>
      </dgm:if>
      <dgm:if name="Name11" axis="ch" ptType="node" func="cnt" op="equ" val="10">
        <dgm:alg type="composite">
          <dgm:param type="ar" val="1.6608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583"/>
          <dgm:constr type="w" for="ch" forName="image4" refType="w" fact="0.1623"/>
          <dgm:constr type="h" for="ch" forName="image4" refType="h" fact="0.2314"/>
          <dgm:constr type="l" for="ch" forName="text5" refType="w" fact="0.5585"/>
          <dgm:constr type="t" for="ch" forName="text5" refType="h" fact="0.0024"/>
          <dgm:constr type="w" for="ch" forName="text5" refType="w" fact="0.1623"/>
          <dgm:constr type="h" for="ch" forName="text5" refType="h" fact="0.2314"/>
          <dgm:constr type="l" for="ch" forName="image5" refType="w" fact="0.6982"/>
          <dgm:constr type="t" for="ch" forName="image5" refType="h" fact="0.1316"/>
          <dgm:constr type="w" for="ch" forName="image5" refType="w" fact="0.1623"/>
          <dgm:constr type="h" for="ch" forName="image5" refType="h" fact="0.2314"/>
          <dgm:constr type="l" for="ch" forName="image2" refType="w" fact="0.4189"/>
          <dgm:constr type="t" for="ch" forName="image2" refType="h" fact="0.384"/>
          <dgm:constr type="w" for="ch" forName="image2" refType="w" fact="0.1623"/>
          <dgm:constr type="h" for="ch" forName="image2" refType="h" fact="0.2314"/>
          <dgm:constr type="l" for="ch" forName="text4" refType="w" fact="0.4189"/>
          <dgm:constr type="t" for="ch" forName="text4" refType="h" fact="0.1282"/>
          <dgm:constr type="w" for="ch" forName="text4" refType="w" fact="0.1623"/>
          <dgm:constr type="h" for="ch" forName="text4" refType="h" fact="0.2314"/>
          <dgm:constr type="l" for="ch" forName="text2" refType="w" fact="0.2793"/>
          <dgm:constr type="t" for="ch" forName="text2" refType="h" fact="0.2558"/>
          <dgm:constr type="w" for="ch" forName="text2" refType="w" fact="0.1623"/>
          <dgm:constr type="h" for="ch" forName="text2" refType="h" fact="0.2314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314"/>
          <dgm:constr type="l" for="ch" forName="text1" refType="w" fact="0.1396"/>
          <dgm:constr type="t" for="ch" forName="text1" refType="h" fact="0.3845"/>
          <dgm:constr type="w" for="ch" forName="text1" refType="w" fact="0.1623"/>
          <dgm:constr type="h" for="ch" forName="text1" refType="h" fact="0.2314"/>
          <dgm:constr type="l" for="ch" forName="text3" refType="w" fact="0.1396"/>
          <dgm:constr type="t" for="ch" forName="text3" refType="h" fact="0.1286"/>
          <dgm:constr type="w" for="ch" forName="text3" refType="w" fact="0.1623"/>
          <dgm:constr type="h" for="ch" forName="text3" refType="h" fact="0.2314"/>
          <dgm:constr type="l" for="ch" forName="textaccent1" refType="w" fact="0.1435"/>
          <dgm:constr type="t" for="ch" forName="textaccent1" refType="h" fact="0.488"/>
          <dgm:constr type="w" for="ch" forName="textaccent1" refType="w" fact="0.0189"/>
          <dgm:constr type="h" for="ch" forName="textaccent1" refType="h" fact="0.0271"/>
          <dgm:constr type="l" for="ch" forName="image1" refType="w" fact="0"/>
          <dgm:constr type="t" for="ch" forName="image1" refType="h" fact="0.2566"/>
          <dgm:constr type="w" for="ch" forName="image1" refType="w" fact="0.1623"/>
          <dgm:constr type="h" for="ch" forName="image1" refType="h" fact="0.2314"/>
          <dgm:constr type="l" for="ch" forName="imageaccent1" refType="w" fact="0.1111"/>
          <dgm:constr type="t" for="ch" forName="imageaccent1" refType="h" fact="0.4572"/>
          <dgm:constr type="w" for="ch" forName="imageaccent1" refType="w" fact="0.0189"/>
          <dgm:constr type="h" for="ch" forName="imageaccent1" refType="h" fact="0.0271"/>
          <dgm:constr type="l" for="ch" forName="textaccent2" refType="w" fact="0.391"/>
          <dgm:constr type="t" for="ch" forName="textaccent2" refType="h" fact="0.456"/>
          <dgm:constr type="w" for="ch" forName="textaccent2" refType="w" fact="0.0189"/>
          <dgm:constr type="h" for="ch" forName="textaccent2" refType="h" fact="0.0271"/>
          <dgm:constr type="l" for="ch" forName="imageaccent2" refType="w" fact="0.4228"/>
          <dgm:constr type="t" for="ch" forName="imageaccent2" refType="h" fact="0.487"/>
          <dgm:constr type="w" for="ch" forName="imageaccent2" refType="w" fact="0.0189"/>
          <dgm:constr type="h" for="ch" forName="imageaccent2" refType="h" fact="0.0271"/>
          <dgm:constr type="l" for="ch" forName="textaccent3" refType="w" fact="0.2501"/>
          <dgm:constr type="t" for="ch" forName="textaccent3" refType="h" fact="0.1318"/>
          <dgm:constr type="w" for="ch" forName="textaccent3" refType="w" fact="0.0189"/>
          <dgm:constr type="h" for="ch" forName="textaccent3" refType="h" fact="0.0271"/>
          <dgm:constr type="l" for="ch" forName="imageaccent3" refType="w" fact="0.2839"/>
          <dgm:constr type="t" for="ch" forName="imageaccent3" refType="h" fact="0.1025"/>
          <dgm:constr type="w" for="ch" forName="imageaccent3" refType="w" fact="0.0189"/>
          <dgm:constr type="h" for="ch" forName="imageaccent3" refType="h" fact="0.0271"/>
          <dgm:constr type="l" for="ch" forName="textaccent4" refType="w" fact="0.5593"/>
          <dgm:constr type="t" for="ch" forName="textaccent4" refType="h" fact="0.2307"/>
          <dgm:constr type="w" for="ch" forName="textaccent4" refType="w" fact="0.0189"/>
          <dgm:constr type="h" for="ch" forName="textaccent4" refType="h" fact="0.0271"/>
          <dgm:constr type="l" for="ch" forName="imageaccent4" refType="w" fact="0.5901"/>
          <dgm:constr type="t" for="ch" forName="imageaccent4" refType="h" fact="0.2624"/>
          <dgm:constr type="w" for="ch" forName="imageaccent4" refType="w" fact="0.0189"/>
          <dgm:constr type="h" for="ch" forName="imageaccent4" refType="h" fact="0.0271"/>
          <dgm:constr type="l" for="ch" forName="textaccent5" refType="w" fact="0.6989"/>
          <dgm:constr type="t" for="ch" forName="textaccent5" refType="h" fact="0.1062"/>
          <dgm:constr type="w" for="ch" forName="textaccent5" refType="w" fact="0.0189"/>
          <dgm:constr type="h" for="ch" forName="textaccent5" refType="h" fact="0.0271"/>
          <dgm:constr type="l" for="ch" forName="imageaccent5" refType="w" fact="0.7305"/>
          <dgm:constr type="t" for="ch" forName="imageaccent5" refType="h" fact="0.1367"/>
          <dgm:constr type="w" for="ch" forName="imageaccent5" refType="w" fact="0.0189"/>
          <dgm:constr type="h" for="ch" forName="imageaccent5" refType="h" fact="0.0271"/>
          <dgm:constr type="l" for="ch" forName="image6" refType="w" fact="0.5585"/>
          <dgm:constr type="t" for="ch" forName="image6" refType="h" fact="0.5137"/>
          <dgm:constr type="w" for="ch" forName="image6" refType="w" fact="0.1623"/>
          <dgm:constr type="h" for="ch" forName="image6" refType="h" fact="0.2314"/>
          <dgm:constr type="l" for="ch" forName="text6" refType="w" fact="0.6982"/>
          <dgm:constr type="t" for="ch" forName="text6" refType="h" fact="0.387"/>
          <dgm:constr type="w" for="ch" forName="text6" refType="w" fact="0.1623"/>
          <dgm:constr type="h" for="ch" forName="text6" refType="h" fact="0.2314"/>
          <dgm:constr type="l" for="ch" forName="imageaccent6" refType="w" fact="0.7002"/>
          <dgm:constr type="t" for="ch" forName="imageaccent6" refType="h" fact="0.6152"/>
          <dgm:constr type="w" for="ch" forName="imageaccent6" refType="w" fact="0.0189"/>
          <dgm:constr type="h" for="ch" forName="imageaccent6" refType="h" fact="0.0271"/>
          <dgm:constr type="l" for="ch" forName="textaccent6" refType="w" fact="0.7303"/>
          <dgm:constr type="t" for="ch" forName="textaccent6" refType="h" fact="0.5897"/>
          <dgm:constr type="w" for="ch" forName="textaccent6" refType="w" fact="0.0189"/>
          <dgm:constr type="h" for="ch" forName="textaccent6" refType="h" fact="0.0271"/>
          <dgm:constr type="l" for="ch" forName="text7" refType="w" fact="0.2792"/>
          <dgm:constr type="t" for="ch" forName="text7" refType="h" fact="0.5122"/>
          <dgm:constr type="w" for="ch" forName="text7" refType="w" fact="0.1623"/>
          <dgm:constr type="h" for="ch" forName="text7" refType="h" fact="0.2314"/>
          <dgm:constr type="l" for="ch" forName="image7" refType="w" fact="0.1395"/>
          <dgm:constr type="t" for="ch" forName="image7" refType="h" fact="0.6409"/>
          <dgm:constr type="w" for="ch" forName="image7" refType="w" fact="0.1623"/>
          <dgm:constr type="h" for="ch" forName="image7" refType="h" fact="0.2314"/>
          <dgm:constr type="l" for="ch" forName="imageaccent7" refType="w" fact="0.25"/>
          <dgm:constr type="t" for="ch" forName="imageaccent7" refType="h" fact="0.6441"/>
          <dgm:constr type="w" for="ch" forName="imageaccent7" refType="w" fact="0.0189"/>
          <dgm:constr type="h" for="ch" forName="imageaccent7" refType="h" fact="0.0271"/>
          <dgm:constr type="l" for="ch" forName="textaccent7" refType="w" fact="0.2838"/>
          <dgm:constr type="t" for="ch" forName="textaccent7" refType="h" fact="0.6148"/>
          <dgm:constr type="w" for="ch" forName="textaccent7" refType="w" fact="0.0189"/>
          <dgm:constr type="h" for="ch" forName="textaccent7" refType="h" fact="0.0271"/>
          <dgm:constr type="l" for="ch" forName="image8" refType="w" fact="0.6975"/>
          <dgm:constr type="t" for="ch" forName="image8" refType="h" fact="0.6433"/>
          <dgm:constr type="w" for="ch" forName="image8" refType="w" fact="0.1623"/>
          <dgm:constr type="h" for="ch" forName="image8" refType="h" fact="0.2314"/>
          <dgm:constr type="l" for="ch" forName="text8" refType="w" fact="0.8371"/>
          <dgm:constr type="t" for="ch" forName="text8" refType="h" fact="0.5167"/>
          <dgm:constr type="w" for="ch" forName="text8" refType="w" fact="0.1623"/>
          <dgm:constr type="h" for="ch" forName="text8" refType="h" fact="0.2314"/>
          <dgm:constr type="l" for="ch" forName="imageaccent8" refType="w" fact="0.8392"/>
          <dgm:constr type="t" for="ch" forName="imageaccent8" refType="h" fact="0.7449"/>
          <dgm:constr type="w" for="ch" forName="imageaccent8" refType="w" fact="0.0189"/>
          <dgm:constr type="h" for="ch" forName="imageaccent8" refType="h" fact="0.0271"/>
          <dgm:constr type="l" for="ch" forName="textaccent8" refType="w" fact="0.8693"/>
          <dgm:constr type="t" for="ch" forName="textaccent8" refType="h" fact="0.7194"/>
          <dgm:constr type="w" for="ch" forName="textaccent8" refType="w" fact="0.0189"/>
          <dgm:constr type="h" for="ch" forName="textaccent8" refType="h" fact="0.0271"/>
          <dgm:constr type="l" for="ch" forName="text9" refType="w" fact="0.8377"/>
          <dgm:constr type="t" for="ch" forName="text9" refType="h" fact="0.005"/>
          <dgm:constr type="w" for="ch" forName="text9" refType="w" fact="0.1623"/>
          <dgm:constr type="h" for="ch" forName="text9" refType="h" fact="0.2314"/>
          <dgm:constr type="l" for="ch" forName="textaccent9" refType="w" fact="0.95"/>
          <dgm:constr type="t" for="ch" forName="textaccent9" refType="h" fact="0.2084"/>
          <dgm:constr type="w" for="ch" forName="textaccent9" refType="w" fact="0.0189"/>
          <dgm:constr type="h" for="ch" forName="textaccent9" refType="h" fact="0.0271"/>
          <dgm:constr type="l" for="ch" forName="image9" refType="w" fact="0.8377"/>
          <dgm:constr type="t" for="ch" forName="image9" refType="h" fact="0.2604"/>
          <dgm:constr type="w" for="ch" forName="image9" refType="w" fact="0.1623"/>
          <dgm:constr type="h" for="ch" forName="image9" refType="h" fact="0.2314"/>
          <dgm:constr type="l" for="ch" forName="imageaccent9" refType="w" fact="0.95"/>
          <dgm:constr type="t" for="ch" forName="imageaccent9" refType="h" fact="0.2618"/>
          <dgm:constr type="w" for="ch" forName="imageaccent9" refType="w" fact="0.0189"/>
          <dgm:constr type="h" for="ch" forName="imageaccent9" refType="h" fact="0.0271"/>
          <dgm:constr type="l" for="ch" forName="image10" refType="w" fact="0.2786"/>
          <dgm:constr type="t" for="ch" forName="image10" refType="h" fact="0.7686"/>
          <dgm:constr type="w" for="ch" forName="image10" refType="w" fact="0.1623"/>
          <dgm:constr type="h" for="ch" forName="image10" refType="h" fact="0.2314"/>
          <dgm:constr type="l" for="ch" forName="text10" refType="w" fact="0.4183"/>
          <dgm:constr type="t" for="ch" forName="text10" refType="h" fact="0.6419"/>
          <dgm:constr type="w" for="ch" forName="text10" refType="w" fact="0.1623"/>
          <dgm:constr type="h" for="ch" forName="text10" refType="h" fact="0.2314"/>
          <dgm:constr type="l" for="ch" forName="imageaccent10" refType="w" fact="0.4203"/>
          <dgm:constr type="t" for="ch" forName="imageaccent10" refType="h" fact="0.8701"/>
          <dgm:constr type="w" for="ch" forName="imageaccent10" refType="w" fact="0.0189"/>
          <dgm:constr type="h" for="ch" forName="imageaccent10" refType="h" fact="0.0271"/>
          <dgm:constr type="l" for="ch" forName="textaccent10" refType="w" fact="0.4504"/>
          <dgm:constr type="t" for="ch" forName="textaccent10" refType="h" fact="0.8446"/>
          <dgm:constr type="w" for="ch" forName="textaccent10" refType="w" fact="0.0189"/>
          <dgm:constr type="h" for="ch" forName="textaccent10" refType="h" fact="0.0271"/>
        </dgm:constrLst>
      </dgm:if>
      <dgm:if name="Name12" axis="ch" ptType="node" func="cnt" op="equ" val="11">
        <dgm:alg type="composite">
          <dgm:param type="ar" val="1.4704"/>
        </dgm:alg>
        <dgm:constrLst>
          <dgm:constr type="primFontSz" for="des" ptType="node" op="equ" val="65"/>
          <dgm:constr type="l" for="ch" forName="image4" refType="w" fact="0.5585"/>
          <dgm:constr type="t" for="ch" forName="image4" refType="h" fact="0.2287"/>
          <dgm:constr type="w" for="ch" forName="image4" refType="w" fact="0.1623"/>
          <dgm:constr type="h" for="ch" forName="image4" refType="h" fact="0.2049"/>
          <dgm:constr type="l" for="ch" forName="text5" refType="w" fact="0.5585"/>
          <dgm:constr type="t" for="ch" forName="text5" refType="h" fact="0.0022"/>
          <dgm:constr type="w" for="ch" forName="text5" refType="w" fact="0.1623"/>
          <dgm:constr type="h" for="ch" forName="text5" refType="h" fact="0.2049"/>
          <dgm:constr type="l" for="ch" forName="image5" refType="w" fact="0.6982"/>
          <dgm:constr type="t" for="ch" forName="image5" refType="h" fact="0.1165"/>
          <dgm:constr type="w" for="ch" forName="image5" refType="w" fact="0.1623"/>
          <dgm:constr type="h" for="ch" forName="image5" refType="h" fact="0.2049"/>
          <dgm:constr type="l" for="ch" forName="image2" refType="w" fact="0.4189"/>
          <dgm:constr type="t" for="ch" forName="image2" refType="h" fact="0.34"/>
          <dgm:constr type="w" for="ch" forName="image2" refType="w" fact="0.1623"/>
          <dgm:constr type="h" for="ch" forName="image2" refType="h" fact="0.2049"/>
          <dgm:constr type="l" for="ch" forName="text4" refType="w" fact="0.4189"/>
          <dgm:constr type="t" for="ch" forName="text4" refType="h" fact="0.1135"/>
          <dgm:constr type="w" for="ch" forName="text4" refType="w" fact="0.1623"/>
          <dgm:constr type="h" for="ch" forName="text4" refType="h" fact="0.2049"/>
          <dgm:constr type="l" for="ch" forName="text2" refType="w" fact="0.2793"/>
          <dgm:constr type="t" for="ch" forName="text2" refType="h" fact="0.2265"/>
          <dgm:constr type="w" for="ch" forName="text2" refType="w" fact="0.1623"/>
          <dgm:constr type="h" for="ch" forName="text2" refType="h" fact="0.2049"/>
          <dgm:constr type="l" for="ch" forName="image3" refType="w" fact="0.2793"/>
          <dgm:constr type="t" for="ch" forName="image3" refType="h" fact="0"/>
          <dgm:constr type="w" for="ch" forName="image3" refType="w" fact="0.1623"/>
          <dgm:constr type="h" for="ch" forName="image3" refType="h" fact="0.2049"/>
          <dgm:constr type="l" for="ch" forName="text1" refType="w" fact="0.1396"/>
          <dgm:constr type="t" for="ch" forName="text1" refType="h" fact="0.3404"/>
          <dgm:constr type="w" for="ch" forName="text1" refType="w" fact="0.1623"/>
          <dgm:constr type="h" for="ch" forName="text1" refType="h" fact="0.2049"/>
          <dgm:constr type="l" for="ch" forName="text3" refType="w" fact="0.1396"/>
          <dgm:constr type="t" for="ch" forName="text3" refType="h" fact="0.1139"/>
          <dgm:constr type="w" for="ch" forName="text3" refType="w" fact="0.1623"/>
          <dgm:constr type="h" for="ch" forName="text3" refType="h" fact="0.2049"/>
          <dgm:constr type="l" for="ch" forName="textaccent1" refType="w" fact="0.1435"/>
          <dgm:constr type="t" for="ch" forName="textaccent1" refType="h" fact="0.432"/>
          <dgm:constr type="w" for="ch" forName="textaccent1" refType="w" fact="0.0189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623"/>
          <dgm:constr type="h" for="ch" forName="image1" refType="h" fact="0.2049"/>
          <dgm:constr type="l" for="ch" forName="imageaccent1" refType="w" fact="0.1111"/>
          <dgm:constr type="t" for="ch" forName="imageaccent1" refType="h" fact="0.4048"/>
          <dgm:constr type="w" for="ch" forName="imageaccent1" refType="w" fact="0.0189"/>
          <dgm:constr type="h" for="ch" forName="imageaccent1" refType="h" fact="0.024"/>
          <dgm:constr type="l" for="ch" forName="textaccent2" refType="w" fact="0.391"/>
          <dgm:constr type="t" for="ch" forName="textaccent2" refType="h" fact="0.4038"/>
          <dgm:constr type="w" for="ch" forName="textaccent2" refType="w" fact="0.0189"/>
          <dgm:constr type="h" for="ch" forName="textaccent2" refType="h" fact="0.024"/>
          <dgm:constr type="l" for="ch" forName="imageaccent2" refType="w" fact="0.4228"/>
          <dgm:constr type="t" for="ch" forName="imageaccent2" refType="h" fact="0.4312"/>
          <dgm:constr type="w" for="ch" forName="imageaccent2" refType="w" fact="0.0189"/>
          <dgm:constr type="h" for="ch" forName="imageaccent2" refType="h" fact="0.024"/>
          <dgm:constr type="l" for="ch" forName="textaccent3" refType="w" fact="0.2501"/>
          <dgm:constr type="t" for="ch" forName="textaccent3" refType="h" fact="0.1167"/>
          <dgm:constr type="w" for="ch" forName="textaccent3" refType="w" fact="0.0189"/>
          <dgm:constr type="h" for="ch" forName="textaccent3" refType="h" fact="0.024"/>
          <dgm:constr type="l" for="ch" forName="imageaccent3" refType="w" fact="0.2839"/>
          <dgm:constr type="t" for="ch" forName="imageaccent3" refType="h" fact="0.0908"/>
          <dgm:constr type="w" for="ch" forName="imageaccent3" refType="w" fact="0.0189"/>
          <dgm:constr type="h" for="ch" forName="imageaccent3" refType="h" fact="0.024"/>
          <dgm:constr type="l" for="ch" forName="textaccent4" refType="w" fact="0.5593"/>
          <dgm:constr type="t" for="ch" forName="textaccent4" refType="h" fact="0.2042"/>
          <dgm:constr type="w" for="ch" forName="textaccent4" refType="w" fact="0.0189"/>
          <dgm:constr type="h" for="ch" forName="textaccent4" refType="h" fact="0.024"/>
          <dgm:constr type="l" for="ch" forName="imageaccent4" refType="w" fact="0.5901"/>
          <dgm:constr type="t" for="ch" forName="imageaccent4" refType="h" fact="0.2323"/>
          <dgm:constr type="w" for="ch" forName="imageaccent4" refType="w" fact="0.0189"/>
          <dgm:constr type="h" for="ch" forName="imageaccent4" refType="h" fact="0.024"/>
          <dgm:constr type="l" for="ch" forName="textaccent5" refType="w" fact="0.6989"/>
          <dgm:constr type="t" for="ch" forName="textaccent5" refType="h" fact="0.094"/>
          <dgm:constr type="w" for="ch" forName="textaccent5" refType="w" fact="0.0189"/>
          <dgm:constr type="h" for="ch" forName="textaccent5" refType="h" fact="0.024"/>
          <dgm:constr type="l" for="ch" forName="imageaccent5" refType="w" fact="0.7305"/>
          <dgm:constr type="t" for="ch" forName="imageaccent5" refType="h" fact="0.121"/>
          <dgm:constr type="w" for="ch" forName="imageaccent5" refType="w" fact="0.0189"/>
          <dgm:constr type="h" for="ch" forName="imageaccent5" refType="h" fact="0.024"/>
          <dgm:constr type="l" for="ch" forName="image6" refType="w" fact="0.5585"/>
          <dgm:constr type="t" for="ch" forName="image6" refType="h" fact="0.4548"/>
          <dgm:constr type="w" for="ch" forName="image6" refType="w" fact="0.1623"/>
          <dgm:constr type="h" for="ch" forName="image6" refType="h" fact="0.2049"/>
          <dgm:constr type="l" for="ch" forName="text6" refType="w" fact="0.6982"/>
          <dgm:constr type="t" for="ch" forName="text6" refType="h" fact="0.3426"/>
          <dgm:constr type="w" for="ch" forName="text6" refType="w" fact="0.1623"/>
          <dgm:constr type="h" for="ch" forName="text6" refType="h" fact="0.2049"/>
          <dgm:constr type="l" for="ch" forName="imageaccent6" refType="w" fact="0.7002"/>
          <dgm:constr type="t" for="ch" forName="imageaccent6" refType="h" fact="0.5447"/>
          <dgm:constr type="w" for="ch" forName="imageaccent6" refType="w" fact="0.0189"/>
          <dgm:constr type="h" for="ch" forName="imageaccent6" refType="h" fact="0.024"/>
          <dgm:constr type="l" for="ch" forName="textaccent6" refType="w" fact="0.7303"/>
          <dgm:constr type="t" for="ch" forName="textaccent6" refType="h" fact="0.5221"/>
          <dgm:constr type="w" for="ch" forName="textaccent6" refType="w" fact="0.0189"/>
          <dgm:constr type="h" for="ch" forName="textaccent6" refType="h" fact="0.024"/>
          <dgm:constr type="l" for="ch" forName="text7" refType="w" fact="0.2792"/>
          <dgm:constr type="t" for="ch" forName="text7" refType="h" fact="0.4535"/>
          <dgm:constr type="w" for="ch" forName="text7" refType="w" fact="0.1623"/>
          <dgm:constr type="h" for="ch" forName="text7" refType="h" fact="0.2049"/>
          <dgm:constr type="l" for="ch" forName="image7" refType="w" fact="0.1395"/>
          <dgm:constr type="t" for="ch" forName="image7" refType="h" fact="0.5674"/>
          <dgm:constr type="w" for="ch" forName="image7" refType="w" fact="0.1623"/>
          <dgm:constr type="h" for="ch" forName="image7" refType="h" fact="0.2049"/>
          <dgm:constr type="l" for="ch" forName="imageaccent7" refType="w" fact="0.25"/>
          <dgm:constr type="t" for="ch" forName="imageaccent7" refType="h" fact="0.5703"/>
          <dgm:constr type="w" for="ch" forName="imageaccent7" refType="w" fact="0.0189"/>
          <dgm:constr type="h" for="ch" forName="imageaccent7" refType="h" fact="0.024"/>
          <dgm:constr type="l" for="ch" forName="textaccent7" refType="w" fact="0.2838"/>
          <dgm:constr type="t" for="ch" forName="textaccent7" refType="h" fact="0.5443"/>
          <dgm:constr type="w" for="ch" forName="textaccent7" refType="w" fact="0.0189"/>
          <dgm:constr type="h" for="ch" forName="textaccent7" refType="h" fact="0.024"/>
          <dgm:constr type="l" for="ch" forName="image8" refType="w" fact="0.6975"/>
          <dgm:constr type="t" for="ch" forName="image8" refType="h" fact="0.5696"/>
          <dgm:constr type="w" for="ch" forName="image8" refType="w" fact="0.1623"/>
          <dgm:constr type="h" for="ch" forName="image8" refType="h" fact="0.2049"/>
          <dgm:constr type="l" for="ch" forName="text8" refType="w" fact="0.8371"/>
          <dgm:constr type="t" for="ch" forName="text8" refType="h" fact="0.4574"/>
          <dgm:constr type="w" for="ch" forName="text8" refType="w" fact="0.1623"/>
          <dgm:constr type="h" for="ch" forName="text8" refType="h" fact="0.2049"/>
          <dgm:constr type="l" for="ch" forName="imageaccent8" refType="w" fact="0.8392"/>
          <dgm:constr type="t" for="ch" forName="imageaccent8" refType="h" fact="0.6595"/>
          <dgm:constr type="w" for="ch" forName="imageaccent8" refType="w" fact="0.0189"/>
          <dgm:constr type="h" for="ch" forName="imageaccent8" refType="h" fact="0.024"/>
          <dgm:constr type="l" for="ch" forName="textaccent8" refType="w" fact="0.8693"/>
          <dgm:constr type="t" for="ch" forName="textaccent8" refType="h" fact="0.6369"/>
          <dgm:constr type="w" for="ch" forName="textaccent8" refType="w" fact="0.0189"/>
          <dgm:constr type="h" for="ch" forName="textaccent8" refType="h" fact="0.024"/>
          <dgm:constr type="l" for="ch" forName="text9" refType="w" fact="0.8377"/>
          <dgm:constr type="t" for="ch" forName="text9" refType="h" fact="0.0044"/>
          <dgm:constr type="w" for="ch" forName="text9" refType="w" fact="0.1623"/>
          <dgm:constr type="h" for="ch" forName="text9" refType="h" fact="0.2049"/>
          <dgm:constr type="l" for="ch" forName="textaccent9" refType="w" fact="0.95"/>
          <dgm:constr type="t" for="ch" forName="textaccent9" refType="h" fact="0.1846"/>
          <dgm:constr type="w" for="ch" forName="textaccent9" refType="w" fact="0.0189"/>
          <dgm:constr type="h" for="ch" forName="textaccent9" refType="h" fact="0.024"/>
          <dgm:constr type="l" for="ch" forName="image9" refType="w" fact="0.8377"/>
          <dgm:constr type="t" for="ch" forName="image9" refType="h" fact="0.2306"/>
          <dgm:constr type="w" for="ch" forName="image9" refType="w" fact="0.1623"/>
          <dgm:constr type="h" for="ch" forName="image9" refType="h" fact="0.2049"/>
          <dgm:constr type="l" for="ch" forName="imageaccent9" refType="w" fact="0.95"/>
          <dgm:constr type="t" for="ch" forName="imageaccent9" refType="h" fact="0.2318"/>
          <dgm:constr type="w" for="ch" forName="imageaccent9" refType="w" fact="0.0189"/>
          <dgm:constr type="h" for="ch" forName="imageaccent9" refType="h" fact="0.024"/>
          <dgm:constr type="l" for="ch" forName="image10" refType="w" fact="0.2786"/>
          <dgm:constr type="t" for="ch" forName="image10" refType="h" fact="0.6805"/>
          <dgm:constr type="w" for="ch" forName="image10" refType="w" fact="0.1623"/>
          <dgm:constr type="h" for="ch" forName="image10" refType="h" fact="0.2049"/>
          <dgm:constr type="l" for="ch" forName="text10" refType="w" fact="0.4183"/>
          <dgm:constr type="t" for="ch" forName="text10" refType="h" fact="0.5683"/>
          <dgm:constr type="w" for="ch" forName="text10" refType="w" fact="0.1623"/>
          <dgm:constr type="h" for="ch" forName="text10" refType="h" fact="0.2049"/>
          <dgm:constr type="l" for="ch" forName="imageaccent10" refType="w" fact="0.4203"/>
          <dgm:constr type="t" for="ch" forName="imageaccent10" refType="h" fact="0.7704"/>
          <dgm:constr type="w" for="ch" forName="imageaccent10" refType="w" fact="0.0189"/>
          <dgm:constr type="h" for="ch" forName="imageaccent10" refType="h" fact="0.024"/>
          <dgm:constr type="l" for="ch" forName="textaccent10" refType="w" fact="0.4504"/>
          <dgm:constr type="t" for="ch" forName="textaccent10" refType="h" fact="0.7478"/>
          <dgm:constr type="w" for="ch" forName="textaccent10" refType="w" fact="0.0189"/>
          <dgm:constr type="h" for="ch" forName="textaccent10" refType="h" fact="0.024"/>
          <dgm:constr type="l" for="ch" forName="text11" refType="w" fact="0.6971"/>
          <dgm:constr type="t" for="ch" forName="text11" refType="h" fact="0.7951"/>
          <dgm:constr type="w" for="ch" forName="text11" refType="w" fact="0.1623"/>
          <dgm:constr type="h" for="ch" forName="text11" refType="h" fact="0.2049"/>
          <dgm:constr type="l" for="ch" forName="image11" refType="w" fact="0.5575"/>
          <dgm:constr type="t" for="ch" forName="image11" refType="h" fact="0.6816"/>
          <dgm:constr type="w" for="ch" forName="image11" refType="w" fact="0.1623"/>
          <dgm:constr type="h" for="ch" forName="image11" refType="h" fact="0.2049"/>
          <dgm:constr type="l" for="ch" forName="imageaccent11" refType="w" fact="0.6692"/>
          <dgm:constr type="t" for="ch" forName="imageaccent11" refType="h" fact="0.8589"/>
          <dgm:constr type="w" for="ch" forName="imageaccent11" refType="w" fact="0.0189"/>
          <dgm:constr type="h" for="ch" forName="imageaccent11" refType="h" fact="0.024"/>
          <dgm:constr type="l" for="ch" forName="textaccent11" refType="w" fact="0.701"/>
          <dgm:constr type="t" for="ch" forName="textaccent11" refType="h" fact="0.8863"/>
          <dgm:constr type="w" for="ch" forName="textaccent11" refType="w" fact="0.0189"/>
          <dgm:constr type="h" for="ch" forName="textaccent11" refType="h" fact="0.024"/>
        </dgm:constrLst>
      </dgm:if>
      <dgm:else name="Name13">
        <dgm:alg type="composite">
          <dgm:param type="ar" val="1.675"/>
        </dgm:alg>
        <dgm:constrLst>
          <dgm:constr type="primFontSz" for="des" ptType="node" op="equ" val="65"/>
          <dgm:constr type="l" for="ch" forName="image4" refType="w" fact="0.4903"/>
          <dgm:constr type="t" for="ch" forName="image4" refType="h" fact="0.2287"/>
          <dgm:constr type="w" for="ch" forName="image4" refType="w" fact="0.1425"/>
          <dgm:constr type="h" for="ch" forName="image4" refType="h" fact="0.2049"/>
          <dgm:constr type="l" for="ch" forName="text5" refType="w" fact="0.4903"/>
          <dgm:constr type="t" for="ch" forName="text5" refType="h" fact="0.0022"/>
          <dgm:constr type="w" for="ch" forName="text5" refType="w" fact="0.1425"/>
          <dgm:constr type="h" for="ch" forName="text5" refType="h" fact="0.2049"/>
          <dgm:constr type="l" for="ch" forName="image5" refType="w" fact="0.6129"/>
          <dgm:constr type="t" for="ch" forName="image5" refType="h" fact="0.1165"/>
          <dgm:constr type="w" for="ch" forName="image5" refType="w" fact="0.1425"/>
          <dgm:constr type="h" for="ch" forName="image5" refType="h" fact="0.2049"/>
          <dgm:constr type="l" for="ch" forName="image2" refType="w" fact="0.3677"/>
          <dgm:constr type="t" for="ch" forName="image2" refType="h" fact="0.34"/>
          <dgm:constr type="w" for="ch" forName="image2" refType="w" fact="0.1425"/>
          <dgm:constr type="h" for="ch" forName="image2" refType="h" fact="0.2049"/>
          <dgm:constr type="l" for="ch" forName="text4" refType="w" fact="0.3677"/>
          <dgm:constr type="t" for="ch" forName="text4" refType="h" fact="0.1135"/>
          <dgm:constr type="w" for="ch" forName="text4" refType="w" fact="0.1425"/>
          <dgm:constr type="h" for="ch" forName="text4" refType="h" fact="0.2049"/>
          <dgm:constr type="l" for="ch" forName="text2" refType="w" fact="0.2452"/>
          <dgm:constr type="t" for="ch" forName="text2" refType="h" fact="0.2265"/>
          <dgm:constr type="w" for="ch" forName="text2" refType="w" fact="0.1425"/>
          <dgm:constr type="h" for="ch" forName="text2" refType="h" fact="0.2049"/>
          <dgm:constr type="l" for="ch" forName="image3" refType="w" fact="0.2452"/>
          <dgm:constr type="t" for="ch" forName="image3" refType="h" fact="0"/>
          <dgm:constr type="w" for="ch" forName="image3" refType="w" fact="0.1425"/>
          <dgm:constr type="h" for="ch" forName="image3" refType="h" fact="0.2049"/>
          <dgm:constr type="l" for="ch" forName="text1" refType="w" fact="0.1226"/>
          <dgm:constr type="t" for="ch" forName="text1" refType="h" fact="0.3404"/>
          <dgm:constr type="w" for="ch" forName="text1" refType="w" fact="0.1425"/>
          <dgm:constr type="h" for="ch" forName="text1" refType="h" fact="0.2049"/>
          <dgm:constr type="l" for="ch" forName="text3" refType="w" fact="0.1226"/>
          <dgm:constr type="t" for="ch" forName="text3" refType="h" fact="0.1139"/>
          <dgm:constr type="w" for="ch" forName="text3" refType="w" fact="0.1425"/>
          <dgm:constr type="h" for="ch" forName="text3" refType="h" fact="0.2049"/>
          <dgm:constr type="l" for="ch" forName="textaccent1" refType="w" fact="0.126"/>
          <dgm:constr type="t" for="ch" forName="textaccent1" refType="h" fact="0.432"/>
          <dgm:constr type="w" for="ch" forName="textaccent1" refType="w" fact="0.0166"/>
          <dgm:constr type="h" for="ch" forName="textaccent1" refType="h" fact="0.024"/>
          <dgm:constr type="l" for="ch" forName="image1" refType="w" fact="0"/>
          <dgm:constr type="t" for="ch" forName="image1" refType="h" fact="0.2272"/>
          <dgm:constr type="w" for="ch" forName="image1" refType="w" fact="0.1425"/>
          <dgm:constr type="h" for="ch" forName="image1" refType="h" fact="0.2049"/>
          <dgm:constr type="l" for="ch" forName="imageaccent1" refType="w" fact="0.0976"/>
          <dgm:constr type="t" for="ch" forName="imageaccent1" refType="h" fact="0.4048"/>
          <dgm:constr type="w" for="ch" forName="imageaccent1" refType="w" fact="0.0166"/>
          <dgm:constr type="h" for="ch" forName="imageaccent1" refType="h" fact="0.024"/>
          <dgm:constr type="l" for="ch" forName="textaccent2" refType="w" fact="0.3432"/>
          <dgm:constr type="t" for="ch" forName="textaccent2" refType="h" fact="0.4038"/>
          <dgm:constr type="w" for="ch" forName="textaccent2" refType="w" fact="0.0166"/>
          <dgm:constr type="h" for="ch" forName="textaccent2" refType="h" fact="0.024"/>
          <dgm:constr type="l" for="ch" forName="imageaccent2" refType="w" fact="0.3712"/>
          <dgm:constr type="t" for="ch" forName="imageaccent2" refType="h" fact="0.4312"/>
          <dgm:constr type="w" for="ch" forName="imageaccent2" refType="w" fact="0.0166"/>
          <dgm:constr type="h" for="ch" forName="imageaccent2" refType="h" fact="0.024"/>
          <dgm:constr type="l" for="ch" forName="textaccent3" refType="w" fact="0.2196"/>
          <dgm:constr type="t" for="ch" forName="textaccent3" refType="h" fact="0.1167"/>
          <dgm:constr type="w" for="ch" forName="textaccent3" refType="w" fact="0.0166"/>
          <dgm:constr type="h" for="ch" forName="textaccent3" refType="h" fact="0.024"/>
          <dgm:constr type="l" for="ch" forName="imageaccent3" refType="w" fact="0.2492"/>
          <dgm:constr type="t" for="ch" forName="imageaccent3" refType="h" fact="0.0908"/>
          <dgm:constr type="w" for="ch" forName="imageaccent3" refType="w" fact="0.0166"/>
          <dgm:constr type="h" for="ch" forName="imageaccent3" refType="h" fact="0.024"/>
          <dgm:constr type="l" for="ch" forName="textaccent4" refType="w" fact="0.491"/>
          <dgm:constr type="t" for="ch" forName="textaccent4" refType="h" fact="0.2042"/>
          <dgm:constr type="w" for="ch" forName="textaccent4" refType="w" fact="0.0166"/>
          <dgm:constr type="h" for="ch" forName="textaccent4" refType="h" fact="0.024"/>
          <dgm:constr type="l" for="ch" forName="imageaccent4" refType="w" fact="0.5181"/>
          <dgm:constr type="t" for="ch" forName="imageaccent4" refType="h" fact="0.2323"/>
          <dgm:constr type="w" for="ch" forName="imageaccent4" refType="w" fact="0.0166"/>
          <dgm:constr type="h" for="ch" forName="imageaccent4" refType="h" fact="0.024"/>
          <dgm:constr type="l" for="ch" forName="textaccent5" refType="w" fact="0.6136"/>
          <dgm:constr type="t" for="ch" forName="textaccent5" refType="h" fact="0.094"/>
          <dgm:constr type="w" for="ch" forName="textaccent5" refType="w" fact="0.0166"/>
          <dgm:constr type="h" for="ch" forName="textaccent5" refType="h" fact="0.024"/>
          <dgm:constr type="l" for="ch" forName="imageaccent5" refType="w" fact="0.6413"/>
          <dgm:constr type="t" for="ch" forName="imageaccent5" refType="h" fact="0.121"/>
          <dgm:constr type="w" for="ch" forName="imageaccent5" refType="w" fact="0.0166"/>
          <dgm:constr type="h" for="ch" forName="imageaccent5" refType="h" fact="0.024"/>
          <dgm:constr type="l" for="ch" forName="image6" refType="w" fact="0.4903"/>
          <dgm:constr type="t" for="ch" forName="image6" refType="h" fact="0.4548"/>
          <dgm:constr type="w" for="ch" forName="image6" refType="w" fact="0.1425"/>
          <dgm:constr type="h" for="ch" forName="image6" refType="h" fact="0.2049"/>
          <dgm:constr type="l" for="ch" forName="text6" refType="w" fact="0.6129"/>
          <dgm:constr type="t" for="ch" forName="text6" refType="h" fact="0.3426"/>
          <dgm:constr type="w" for="ch" forName="text6" refType="w" fact="0.1425"/>
          <dgm:constr type="h" for="ch" forName="text6" refType="h" fact="0.2049"/>
          <dgm:constr type="l" for="ch" forName="imageaccent6" refType="w" fact="0.6147"/>
          <dgm:constr type="t" for="ch" forName="imageaccent6" refType="h" fact="0.5447"/>
          <dgm:constr type="w" for="ch" forName="imageaccent6" refType="w" fact="0.0166"/>
          <dgm:constr type="h" for="ch" forName="imageaccent6" refType="h" fact="0.024"/>
          <dgm:constr type="l" for="ch" forName="textaccent6" refType="w" fact="0.6411"/>
          <dgm:constr type="t" for="ch" forName="textaccent6" refType="h" fact="0.5221"/>
          <dgm:constr type="w" for="ch" forName="textaccent6" refType="w" fact="0.0166"/>
          <dgm:constr type="h" for="ch" forName="textaccent6" refType="h" fact="0.024"/>
          <dgm:constr type="l" for="ch" forName="text7" refType="w" fact="0.2451"/>
          <dgm:constr type="t" for="ch" forName="text7" refType="h" fact="0.4535"/>
          <dgm:constr type="w" for="ch" forName="text7" refType="w" fact="0.1425"/>
          <dgm:constr type="h" for="ch" forName="text7" refType="h" fact="0.2049"/>
          <dgm:constr type="l" for="ch" forName="image7" refType="w" fact="0.1225"/>
          <dgm:constr type="t" for="ch" forName="image7" refType="h" fact="0.5674"/>
          <dgm:constr type="w" for="ch" forName="image7" refType="w" fact="0.1425"/>
          <dgm:constr type="h" for="ch" forName="image7" refType="h" fact="0.2049"/>
          <dgm:constr type="l" for="ch" forName="imageaccent7" refType="w" fact="0.2195"/>
          <dgm:constr type="t" for="ch" forName="imageaccent7" refType="h" fact="0.5703"/>
          <dgm:constr type="w" for="ch" forName="imageaccent7" refType="w" fact="0.0166"/>
          <dgm:constr type="h" for="ch" forName="imageaccent7" refType="h" fact="0.024"/>
          <dgm:constr type="l" for="ch" forName="textaccent7" refType="w" fact="0.2491"/>
          <dgm:constr type="t" for="ch" forName="textaccent7" refType="h" fact="0.5443"/>
          <dgm:constr type="w" for="ch" forName="textaccent7" refType="w" fact="0.0166"/>
          <dgm:constr type="h" for="ch" forName="textaccent7" refType="h" fact="0.024"/>
          <dgm:constr type="l" for="ch" forName="image8" refType="w" fact="0.6123"/>
          <dgm:constr type="t" for="ch" forName="image8" refType="h" fact="0.5696"/>
          <dgm:constr type="w" for="ch" forName="image8" refType="w" fact="0.1425"/>
          <dgm:constr type="h" for="ch" forName="image8" refType="h" fact="0.2049"/>
          <dgm:constr type="l" for="ch" forName="text8" refType="w" fact="0.7349"/>
          <dgm:constr type="t" for="ch" forName="text8" refType="h" fact="0.4574"/>
          <dgm:constr type="w" for="ch" forName="text8" refType="w" fact="0.1425"/>
          <dgm:constr type="h" for="ch" forName="text8" refType="h" fact="0.2049"/>
          <dgm:constr type="l" for="ch" forName="imageaccent8" refType="w" fact="0.7367"/>
          <dgm:constr type="t" for="ch" forName="imageaccent8" refType="h" fact="0.6595"/>
          <dgm:constr type="w" for="ch" forName="imageaccent8" refType="w" fact="0.0166"/>
          <dgm:constr type="h" for="ch" forName="imageaccent8" refType="h" fact="0.024"/>
          <dgm:constr type="l" for="ch" forName="textaccent8" refType="w" fact="0.7631"/>
          <dgm:constr type="t" for="ch" forName="textaccent8" refType="h" fact="0.6369"/>
          <dgm:constr type="w" for="ch" forName="textaccent8" refType="w" fact="0.0166"/>
          <dgm:constr type="h" for="ch" forName="textaccent8" refType="h" fact="0.024"/>
          <dgm:constr type="l" for="ch" forName="text9" refType="w" fact="0.7354"/>
          <dgm:constr type="t" for="ch" forName="text9" refType="h" fact="0.0044"/>
          <dgm:constr type="w" for="ch" forName="text9" refType="w" fact="0.1425"/>
          <dgm:constr type="h" for="ch" forName="text9" refType="h" fact="0.2049"/>
          <dgm:constr type="l" for="ch" forName="textaccent9" refType="w" fact="0.8339"/>
          <dgm:constr type="t" for="ch" forName="textaccent9" refType="h" fact="0.1846"/>
          <dgm:constr type="w" for="ch" forName="textaccent9" refType="w" fact="0.0166"/>
          <dgm:constr type="h" for="ch" forName="textaccent9" refType="h" fact="0.024"/>
          <dgm:constr type="l" for="ch" forName="image9" refType="w" fact="0.7354"/>
          <dgm:constr type="t" for="ch" forName="image9" refType="h" fact="0.2306"/>
          <dgm:constr type="w" for="ch" forName="image9" refType="w" fact="0.1425"/>
          <dgm:constr type="h" for="ch" forName="image9" refType="h" fact="0.2049"/>
          <dgm:constr type="l" for="ch" forName="imageaccent9" refType="w" fact="0.8339"/>
          <dgm:constr type="t" for="ch" forName="imageaccent9" refType="h" fact="0.2318"/>
          <dgm:constr type="w" for="ch" forName="imageaccent9" refType="w" fact="0.0166"/>
          <dgm:constr type="h" for="ch" forName="imageaccent9" refType="h" fact="0.024"/>
          <dgm:constr type="l" for="ch" forName="image10" refType="w" fact="0.2446"/>
          <dgm:constr type="t" for="ch" forName="image10" refType="h" fact="0.6805"/>
          <dgm:constr type="w" for="ch" forName="image10" refType="w" fact="0.1425"/>
          <dgm:constr type="h" for="ch" forName="image10" refType="h" fact="0.2049"/>
          <dgm:constr type="l" for="ch" forName="text10" refType="w" fact="0.3672"/>
          <dgm:constr type="t" for="ch" forName="text10" refType="h" fact="0.5683"/>
          <dgm:constr type="w" for="ch" forName="text10" refType="w" fact="0.1425"/>
          <dgm:constr type="h" for="ch" forName="text10" refType="h" fact="0.2049"/>
          <dgm:constr type="l" for="ch" forName="imageaccent10" refType="w" fact="0.369"/>
          <dgm:constr type="t" for="ch" forName="imageaccent10" refType="h" fact="0.7704"/>
          <dgm:constr type="w" for="ch" forName="imageaccent10" refType="w" fact="0.0166"/>
          <dgm:constr type="h" for="ch" forName="imageaccent10" refType="h" fact="0.024"/>
          <dgm:constr type="l" for="ch" forName="textaccent10" refType="w" fact="0.3954"/>
          <dgm:constr type="t" for="ch" forName="textaccent10" refType="h" fact="0.7478"/>
          <dgm:constr type="w" for="ch" forName="textaccent10" refType="w" fact="0.0166"/>
          <dgm:constr type="h" for="ch" forName="textaccent10" refType="h" fact="0.024"/>
          <dgm:constr type="l" for="ch" forName="text11" refType="w" fact="0.612"/>
          <dgm:constr type="t" for="ch" forName="text11" refType="h" fact="0.7951"/>
          <dgm:constr type="w" for="ch" forName="text11" refType="w" fact="0.1425"/>
          <dgm:constr type="h" for="ch" forName="text11" refType="h" fact="0.2049"/>
          <dgm:constr type="l" for="ch" forName="image11" refType="w" fact="0.4894"/>
          <dgm:constr type="t" for="ch" forName="image11" refType="h" fact="0.6816"/>
          <dgm:constr type="w" for="ch" forName="image11" refType="w" fact="0.1425"/>
          <dgm:constr type="h" for="ch" forName="image11" refType="h" fact="0.2049"/>
          <dgm:constr type="l" for="ch" forName="imageaccent11" refType="w" fact="0.5874"/>
          <dgm:constr type="t" for="ch" forName="imageaccent11" refType="h" fact="0.8589"/>
          <dgm:constr type="w" for="ch" forName="imageaccent11" refType="w" fact="0.0166"/>
          <dgm:constr type="h" for="ch" forName="imageaccent11" refType="h" fact="0.024"/>
          <dgm:constr type="l" for="ch" forName="textaccent11" refType="w" fact="0.6154"/>
          <dgm:constr type="t" for="ch" forName="textaccent11" refType="h" fact="0.8863"/>
          <dgm:constr type="w" for="ch" forName="textaccent11" refType="w" fact="0.0166"/>
          <dgm:constr type="h" for="ch" forName="textaccent11" refType="h" fact="0.024"/>
          <dgm:constr type="l" for="ch" forName="text12" refType="w" fact="0.735"/>
          <dgm:constr type="t" for="ch" forName="text12" refType="h" fact="0.684"/>
          <dgm:constr type="w" for="ch" forName="text12" refType="w" fact="0.1425"/>
          <dgm:constr type="h" for="ch" forName="text12" refType="h" fact="0.2049"/>
          <dgm:constr type="l" for="ch" forName="image12" refType="w" fact="0.8575"/>
          <dgm:constr type="t" for="ch" forName="image12" refType="h" fact="0.5718"/>
          <dgm:constr type="w" for="ch" forName="image12" refType="w" fact="0.1425"/>
          <dgm:constr type="h" for="ch" forName="image12" refType="h" fact="0.2049"/>
          <dgm:constr type="l" for="ch" forName="textaccent12" refType="w" fact="0.8594"/>
          <dgm:constr type="t" for="ch" forName="textaccent12" refType="h" fact="0.7739"/>
          <dgm:constr type="w" for="ch" forName="textaccent12" refType="w" fact="0.0166"/>
          <dgm:constr type="h" for="ch" forName="textaccent12" refType="h" fact="0.024"/>
          <dgm:constr type="l" for="ch" forName="imageaccent12" refType="w" fact="0.8858"/>
          <dgm:constr type="t" for="ch" forName="imageaccent12" refType="h" fact="0.7513"/>
          <dgm:constr type="w" for="ch" forName="imageaccent12" refType="w" fact="0.0166"/>
          <dgm:constr type="h" for="ch" forName="imageaccent12" refType="h" fact="0.024"/>
        </dgm:constrLst>
      </dgm:else>
    </dgm:choose>
    <dgm:forEach name="wrapper" axis="self" ptType="parTrans">
      <dgm:forEach name="wrapper2" axis="self" ptType="sibTrans" st="2">
        <dgm:forEach name="textRepeat" axis="self">
          <dgm:layoutNode name="textRepeatNode" styleLbl="alignNode1">
            <dgm:varLst>
              <dgm:chMax val="0"/>
              <dgm:chPref val="0"/>
              <dgm:bulletEnabled val="1"/>
            </dgm:varLst>
            <dgm:alg type="tx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 axis="desOrSelf" ptType="node"/>
            <dgm:constrLst>
              <dgm:constr type="lMarg" refType="primFontSz" fact="0"/>
              <dgm:constr type="rMarg" refType="primFontSz" fact="0"/>
              <dgm:constr type="tMarg" refType="primFontSz" fact="0.1"/>
              <dgm:constr type="bMarg" refType="primFontSz" fact="0.1"/>
            </dgm:constrLst>
            <dgm:ruleLst>
              <dgm:rule type="primFontSz" val="5" fact="NaN" max="NaN"/>
            </dgm:ruleLst>
          </dgm:layoutNode>
        </dgm:forEach>
        <dgm:forEach name="accentRepeat" axis="self">
          <dgm:layoutNode name="accentRepeatNode" styleLbl="solidAlignAcc1">
            <dgm:alg type="sp"/>
            <dgm:shape xmlns:r="http://schemas.openxmlformats.org/officeDocument/2006/relationships" type="hexagon" r:blip="">
              <dgm:adjLst>
                <dgm:adj idx="1" val="0.25"/>
                <dgm:adj idx="2" val="1.1547"/>
              </dgm:adjLst>
            </dgm:shape>
            <dgm:presOf/>
          </dgm:layoutNode>
        </dgm:forEach>
        <dgm:forEach name="imageRepeat" axis="self">
          <dgm:layoutNode name="imageRepeatNode" styleLbl="alignAcc1">
            <dgm:alg type="sp"/>
            <dgm:shape xmlns:r="http://schemas.openxmlformats.org/officeDocument/2006/relationships" type="hexagon" r:blip="" blipPhldr="1">
              <dgm:adjLst>
                <dgm:adj idx="1" val="0.25"/>
                <dgm:adj idx="2" val="1.1547"/>
              </dgm:adjLst>
            </dgm:shape>
            <dgm:presOf axis="self"/>
          </dgm:layoutNode>
        </dgm:forEach>
      </dgm:forEach>
    </dgm:forEach>
    <dgm:forEach name="Name14" axis="ch" ptType="node" cnt="1">
      <dgm:layoutNode name="text1">
        <dgm:alg type="sp"/>
        <dgm:shape xmlns:r="http://schemas.openxmlformats.org/officeDocument/2006/relationships" r:blip="">
          <dgm:adjLst/>
        </dgm:shape>
        <dgm:presOf/>
        <dgm:constrLst/>
        <dgm:forEach name="Name15" ref="textRepeat"/>
      </dgm:layoutNode>
      <dgm:layoutNode name="textaccent1">
        <dgm:alg type="sp"/>
        <dgm:shape xmlns:r="http://schemas.openxmlformats.org/officeDocument/2006/relationships" r:blip="">
          <dgm:adjLst/>
        </dgm:shape>
        <dgm:presOf/>
        <dgm:constrLst/>
        <dgm:forEach name="Name16" ref="accentRepeat"/>
      </dgm:layoutNode>
    </dgm:forEach>
    <dgm:forEach name="Name17" axis="ch" ptType="sibTrans" hideLastTrans="0" cnt="1">
      <dgm:layoutNode name="image1">
        <dgm:alg type="sp"/>
        <dgm:shape xmlns:r="http://schemas.openxmlformats.org/officeDocument/2006/relationships" r:blip="">
          <dgm:adjLst/>
        </dgm:shape>
        <dgm:presOf/>
        <dgm:constrLst/>
        <dgm:forEach name="Name18" ref="imageRepeat"/>
      </dgm:layoutNode>
      <dgm:layoutNode name="imageaccent1">
        <dgm:alg type="sp"/>
        <dgm:shape xmlns:r="http://schemas.openxmlformats.org/officeDocument/2006/relationships" r:blip="">
          <dgm:adjLst/>
        </dgm:shape>
        <dgm:presOf/>
        <dgm:constrLst/>
        <dgm:forEach name="Name19" ref="accentRepeat"/>
      </dgm:layoutNode>
    </dgm:forEach>
    <dgm:forEach name="Name20" axis="ch" ptType="node" st="2" cnt="1">
      <dgm:layoutNode name="text2">
        <dgm:alg type="sp"/>
        <dgm:shape xmlns:r="http://schemas.openxmlformats.org/officeDocument/2006/relationships" r:blip="">
          <dgm:adjLst/>
        </dgm:shape>
        <dgm:presOf/>
        <dgm:constrLst/>
        <dgm:forEach name="Name21" ref="textRepeat"/>
      </dgm:layoutNode>
      <dgm:layoutNode name="textaccent2">
        <dgm:alg type="sp"/>
        <dgm:shape xmlns:r="http://schemas.openxmlformats.org/officeDocument/2006/relationships" r:blip="">
          <dgm:adjLst/>
        </dgm:shape>
        <dgm:presOf/>
        <dgm:constrLst/>
        <dgm:forEach name="Name22" ref="accentRepeat"/>
      </dgm:layoutNode>
    </dgm:forEach>
    <dgm:forEach name="Name23" axis="ch" ptType="sibTrans" hideLastTrans="0" st="2" cnt="1">
      <dgm:layoutNode name="image2">
        <dgm:alg type="sp"/>
        <dgm:shape xmlns:r="http://schemas.openxmlformats.org/officeDocument/2006/relationships" r:blip="">
          <dgm:adjLst/>
        </dgm:shape>
        <dgm:presOf/>
        <dgm:constrLst/>
        <dgm:forEach name="Name24" ref="imageRepeat"/>
      </dgm:layoutNode>
      <dgm:layoutNode name="imageaccent2">
        <dgm:alg type="sp"/>
        <dgm:shape xmlns:r="http://schemas.openxmlformats.org/officeDocument/2006/relationships" r:blip="">
          <dgm:adjLst/>
        </dgm:shape>
        <dgm:presOf/>
        <dgm:constrLst/>
        <dgm:forEach name="Name25" ref="accentRepeat"/>
      </dgm:layoutNode>
    </dgm:forEach>
    <dgm:forEach name="Name26" axis="ch" ptType="node" st="3" cnt="1">
      <dgm:layoutNode name="text3">
        <dgm:alg type="sp"/>
        <dgm:shape xmlns:r="http://schemas.openxmlformats.org/officeDocument/2006/relationships" r:blip="">
          <dgm:adjLst/>
        </dgm:shape>
        <dgm:presOf/>
        <dgm:constrLst/>
        <dgm:forEach name="Name27" ref="textRepeat"/>
      </dgm:layoutNode>
      <dgm:layoutNode name="textaccent3">
        <dgm:alg type="sp"/>
        <dgm:shape xmlns:r="http://schemas.openxmlformats.org/officeDocument/2006/relationships" r:blip="">
          <dgm:adjLst/>
        </dgm:shape>
        <dgm:presOf/>
        <dgm:constrLst/>
        <dgm:forEach name="Name28" ref="accentRepeat"/>
      </dgm:layoutNode>
    </dgm:forEach>
    <dgm:forEach name="Name29" axis="ch" ptType="sibTrans" hideLastTrans="0" st="3" cnt="1">
      <dgm:layoutNode name="image3">
        <dgm:alg type="sp"/>
        <dgm:shape xmlns:r="http://schemas.openxmlformats.org/officeDocument/2006/relationships" r:blip="">
          <dgm:adjLst/>
        </dgm:shape>
        <dgm:presOf/>
        <dgm:constrLst/>
        <dgm:forEach name="Name30" ref="imageRepeat"/>
      </dgm:layoutNode>
      <dgm:layoutNode name="imageaccent3">
        <dgm:alg type="sp"/>
        <dgm:shape xmlns:r="http://schemas.openxmlformats.org/officeDocument/2006/relationships" r:blip="">
          <dgm:adjLst/>
        </dgm:shape>
        <dgm:presOf/>
        <dgm:constrLst/>
        <dgm:forEach name="Name31" ref="accentRepeat"/>
      </dgm:layoutNode>
    </dgm:forEach>
    <dgm:forEach name="Name32" axis="ch" ptType="node" st="4" cnt="1">
      <dgm:layoutNode name="text4">
        <dgm:alg type="sp"/>
        <dgm:shape xmlns:r="http://schemas.openxmlformats.org/officeDocument/2006/relationships" r:blip="">
          <dgm:adjLst/>
        </dgm:shape>
        <dgm:presOf/>
        <dgm:constrLst/>
        <dgm:forEach name="Name33" ref="textRepeat"/>
      </dgm:layoutNode>
      <dgm:layoutNode name="textaccent4">
        <dgm:alg type="sp"/>
        <dgm:shape xmlns:r="http://schemas.openxmlformats.org/officeDocument/2006/relationships" r:blip="">
          <dgm:adjLst/>
        </dgm:shape>
        <dgm:presOf/>
        <dgm:constrLst/>
        <dgm:forEach name="Name34" ref="accentRepeat"/>
      </dgm:layoutNode>
    </dgm:forEach>
    <dgm:forEach name="Name35" axis="ch" ptType="sibTrans" hideLastTrans="0" st="4" cnt="1">
      <dgm:layoutNode name="image4">
        <dgm:alg type="sp"/>
        <dgm:shape xmlns:r="http://schemas.openxmlformats.org/officeDocument/2006/relationships" r:blip="">
          <dgm:adjLst/>
        </dgm:shape>
        <dgm:presOf/>
        <dgm:constrLst/>
        <dgm:forEach name="Name36" ref="imageRepeat"/>
      </dgm:layoutNode>
      <dgm:layoutNode name="imageaccent4">
        <dgm:alg type="sp"/>
        <dgm:shape xmlns:r="http://schemas.openxmlformats.org/officeDocument/2006/relationships" r:blip="">
          <dgm:adjLst/>
        </dgm:shape>
        <dgm:presOf/>
        <dgm:constrLst/>
        <dgm:forEach name="Name37" ref="accentRepeat"/>
      </dgm:layoutNode>
    </dgm:forEach>
    <dgm:forEach name="Name38" axis="ch" ptType="node" st="5" cnt="1">
      <dgm:layoutNode name="text5">
        <dgm:alg type="sp"/>
        <dgm:shape xmlns:r="http://schemas.openxmlformats.org/officeDocument/2006/relationships" r:blip="">
          <dgm:adjLst/>
        </dgm:shape>
        <dgm:presOf/>
        <dgm:constrLst/>
        <dgm:forEach name="Name39" ref="textRepeat"/>
      </dgm:layoutNode>
      <dgm:layoutNode name="textaccent5">
        <dgm:alg type="sp"/>
        <dgm:shape xmlns:r="http://schemas.openxmlformats.org/officeDocument/2006/relationships" r:blip="">
          <dgm:adjLst/>
        </dgm:shape>
        <dgm:presOf/>
        <dgm:constrLst/>
        <dgm:forEach name="Name40" ref="accentRepeat"/>
      </dgm:layoutNode>
    </dgm:forEach>
    <dgm:forEach name="Name41" axis="ch" ptType="sibTrans" hideLastTrans="0" st="5" cnt="1">
      <dgm:layoutNode name="image5">
        <dgm:alg type="sp"/>
        <dgm:shape xmlns:r="http://schemas.openxmlformats.org/officeDocument/2006/relationships" r:blip="">
          <dgm:adjLst/>
        </dgm:shape>
        <dgm:presOf/>
        <dgm:constrLst/>
        <dgm:forEach name="Name42" ref="imageRepeat"/>
      </dgm:layoutNode>
      <dgm:layoutNode name="imageaccent5">
        <dgm:alg type="sp"/>
        <dgm:shape xmlns:r="http://schemas.openxmlformats.org/officeDocument/2006/relationships" r:blip="">
          <dgm:adjLst/>
        </dgm:shape>
        <dgm:presOf/>
        <dgm:constrLst/>
        <dgm:forEach name="Name43" ref="accentRepeat"/>
      </dgm:layoutNode>
    </dgm:forEach>
    <dgm:forEach name="Name44" axis="ch" ptType="node" st="6" cnt="1">
      <dgm:layoutNode name="text6">
        <dgm:alg type="sp"/>
        <dgm:shape xmlns:r="http://schemas.openxmlformats.org/officeDocument/2006/relationships" r:blip="">
          <dgm:adjLst/>
        </dgm:shape>
        <dgm:presOf/>
        <dgm:constrLst/>
        <dgm:forEach name="Name45" ref="textRepeat"/>
      </dgm:layoutNode>
      <dgm:layoutNode name="textaccent6">
        <dgm:alg type="sp"/>
        <dgm:shape xmlns:r="http://schemas.openxmlformats.org/officeDocument/2006/relationships" r:blip="">
          <dgm:adjLst/>
        </dgm:shape>
        <dgm:presOf/>
        <dgm:constrLst/>
        <dgm:forEach name="Name46" ref="accentRepeat"/>
      </dgm:layoutNode>
    </dgm:forEach>
    <dgm:forEach name="Name47" axis="ch" ptType="sibTrans" hideLastTrans="0" st="6" cnt="1">
      <dgm:layoutNode name="image6">
        <dgm:alg type="sp"/>
        <dgm:shape xmlns:r="http://schemas.openxmlformats.org/officeDocument/2006/relationships" r:blip="">
          <dgm:adjLst/>
        </dgm:shape>
        <dgm:presOf/>
        <dgm:constrLst/>
        <dgm:forEach name="Name48" ref="imageRepeat"/>
      </dgm:layoutNode>
      <dgm:layoutNode name="imageaccent6">
        <dgm:alg type="sp"/>
        <dgm:shape xmlns:r="http://schemas.openxmlformats.org/officeDocument/2006/relationships" r:blip="">
          <dgm:adjLst/>
        </dgm:shape>
        <dgm:presOf/>
        <dgm:constrLst/>
        <dgm:forEach name="Name49" ref="accentRepeat"/>
      </dgm:layoutNode>
    </dgm:forEach>
    <dgm:forEach name="Name50" axis="ch" ptType="node" st="7" cnt="1">
      <dgm:layoutNode name="text7">
        <dgm:alg type="sp"/>
        <dgm:shape xmlns:r="http://schemas.openxmlformats.org/officeDocument/2006/relationships" r:blip="">
          <dgm:adjLst/>
        </dgm:shape>
        <dgm:presOf/>
        <dgm:constrLst/>
        <dgm:forEach name="Name51" ref="textRepeat"/>
      </dgm:layoutNode>
      <dgm:layoutNode name="textaccent7">
        <dgm:alg type="sp"/>
        <dgm:shape xmlns:r="http://schemas.openxmlformats.org/officeDocument/2006/relationships" r:blip="">
          <dgm:adjLst/>
        </dgm:shape>
        <dgm:presOf/>
        <dgm:constrLst/>
        <dgm:forEach name="Name52" ref="accentRepeat"/>
      </dgm:layoutNode>
    </dgm:forEach>
    <dgm:forEach name="Name53" axis="ch" ptType="sibTrans" hideLastTrans="0" st="7" cnt="1">
      <dgm:layoutNode name="image7">
        <dgm:alg type="sp"/>
        <dgm:shape xmlns:r="http://schemas.openxmlformats.org/officeDocument/2006/relationships" r:blip="">
          <dgm:adjLst/>
        </dgm:shape>
        <dgm:presOf/>
        <dgm:constrLst/>
        <dgm:forEach name="Name54" ref="imageRepeat"/>
      </dgm:layoutNode>
      <dgm:layoutNode name="imageaccent7">
        <dgm:alg type="sp"/>
        <dgm:shape xmlns:r="http://schemas.openxmlformats.org/officeDocument/2006/relationships" r:blip="">
          <dgm:adjLst/>
        </dgm:shape>
        <dgm:presOf/>
        <dgm:constrLst/>
        <dgm:forEach name="Name55" ref="accentRepeat"/>
      </dgm:layoutNode>
    </dgm:forEach>
    <dgm:forEach name="Name56" axis="ch" ptType="node" st="8" cnt="1">
      <dgm:layoutNode name="text8">
        <dgm:alg type="sp"/>
        <dgm:shape xmlns:r="http://schemas.openxmlformats.org/officeDocument/2006/relationships" r:blip="">
          <dgm:adjLst/>
        </dgm:shape>
        <dgm:presOf/>
        <dgm:constrLst/>
        <dgm:forEach name="Name57" ref="textRepeat"/>
      </dgm:layoutNode>
      <dgm:layoutNode name="textaccent8">
        <dgm:alg type="sp"/>
        <dgm:shape xmlns:r="http://schemas.openxmlformats.org/officeDocument/2006/relationships" r:blip="">
          <dgm:adjLst/>
        </dgm:shape>
        <dgm:presOf/>
        <dgm:constrLst/>
        <dgm:forEach name="Name58" ref="accentRepeat"/>
      </dgm:layoutNode>
    </dgm:forEach>
    <dgm:forEach name="Name59" axis="ch" ptType="sibTrans" hideLastTrans="0" st="8" cnt="1">
      <dgm:layoutNode name="image8">
        <dgm:alg type="sp"/>
        <dgm:shape xmlns:r="http://schemas.openxmlformats.org/officeDocument/2006/relationships" r:blip="">
          <dgm:adjLst/>
        </dgm:shape>
        <dgm:presOf/>
        <dgm:constrLst/>
        <dgm:forEach name="Name60" ref="imageRepeat"/>
      </dgm:layoutNode>
      <dgm:layoutNode name="imageaccent8">
        <dgm:alg type="sp"/>
        <dgm:shape xmlns:r="http://schemas.openxmlformats.org/officeDocument/2006/relationships" r:blip="">
          <dgm:adjLst/>
        </dgm:shape>
        <dgm:presOf/>
        <dgm:constrLst/>
        <dgm:forEach name="Name61" ref="accentRepeat"/>
      </dgm:layoutNode>
    </dgm:forEach>
    <dgm:forEach name="Name62" axis="ch" ptType="node" st="9" cnt="1">
      <dgm:layoutNode name="text9">
        <dgm:alg type="sp"/>
        <dgm:shape xmlns:r="http://schemas.openxmlformats.org/officeDocument/2006/relationships" r:blip="">
          <dgm:adjLst/>
        </dgm:shape>
        <dgm:presOf/>
        <dgm:constrLst/>
        <dgm:forEach name="Name63" ref="textRepeat"/>
      </dgm:layoutNode>
      <dgm:layoutNode name="textaccent9">
        <dgm:alg type="sp"/>
        <dgm:shape xmlns:r="http://schemas.openxmlformats.org/officeDocument/2006/relationships" r:blip="">
          <dgm:adjLst/>
        </dgm:shape>
        <dgm:presOf/>
        <dgm:constrLst/>
        <dgm:forEach name="Name64" ref="accentRepeat"/>
      </dgm:layoutNode>
    </dgm:forEach>
    <dgm:forEach name="Name65" axis="ch" ptType="sibTrans" hideLastTrans="0" st="9" cnt="1">
      <dgm:layoutNode name="image9">
        <dgm:alg type="sp"/>
        <dgm:shape xmlns:r="http://schemas.openxmlformats.org/officeDocument/2006/relationships" r:blip="">
          <dgm:adjLst/>
        </dgm:shape>
        <dgm:presOf/>
        <dgm:constrLst/>
        <dgm:forEach name="Name66" ref="imageRepeat"/>
      </dgm:layoutNode>
      <dgm:layoutNode name="imageaccent9">
        <dgm:alg type="sp"/>
        <dgm:shape xmlns:r="http://schemas.openxmlformats.org/officeDocument/2006/relationships" r:blip="">
          <dgm:adjLst/>
        </dgm:shape>
        <dgm:presOf/>
        <dgm:constrLst/>
        <dgm:forEach name="Name67" ref="accentRepeat"/>
      </dgm:layoutNode>
    </dgm:forEach>
    <dgm:forEach name="Name68" axis="ch" ptType="node" st="10" cnt="1">
      <dgm:layoutNode name="text10">
        <dgm:alg type="sp"/>
        <dgm:shape xmlns:r="http://schemas.openxmlformats.org/officeDocument/2006/relationships" r:blip="">
          <dgm:adjLst/>
        </dgm:shape>
        <dgm:presOf/>
        <dgm:constrLst/>
        <dgm:forEach name="Name69" ref="textRepeat"/>
      </dgm:layoutNode>
      <dgm:layoutNode name="textaccent10">
        <dgm:alg type="sp"/>
        <dgm:shape xmlns:r="http://schemas.openxmlformats.org/officeDocument/2006/relationships" r:blip="">
          <dgm:adjLst/>
        </dgm:shape>
        <dgm:presOf/>
        <dgm:constrLst/>
        <dgm:forEach name="Name70" ref="accentRepeat"/>
      </dgm:layoutNode>
    </dgm:forEach>
    <dgm:forEach name="Name71" axis="ch" ptType="sibTrans" hideLastTrans="0" st="10" cnt="1">
      <dgm:layoutNode name="image10">
        <dgm:alg type="sp"/>
        <dgm:shape xmlns:r="http://schemas.openxmlformats.org/officeDocument/2006/relationships" r:blip="">
          <dgm:adjLst/>
        </dgm:shape>
        <dgm:presOf/>
        <dgm:constrLst/>
        <dgm:forEach name="Name72" ref="imageRepeat"/>
      </dgm:layoutNode>
      <dgm:layoutNode name="imageaccent10">
        <dgm:alg type="sp"/>
        <dgm:shape xmlns:r="http://schemas.openxmlformats.org/officeDocument/2006/relationships" r:blip="">
          <dgm:adjLst/>
        </dgm:shape>
        <dgm:presOf/>
        <dgm:constrLst/>
        <dgm:forEach name="Name73" ref="accentRepeat"/>
      </dgm:layoutNode>
    </dgm:forEach>
    <dgm:forEach name="Name74" axis="ch" ptType="node" st="11" cnt="1">
      <dgm:layoutNode name="text11">
        <dgm:alg type="sp"/>
        <dgm:shape xmlns:r="http://schemas.openxmlformats.org/officeDocument/2006/relationships" r:blip="">
          <dgm:adjLst/>
        </dgm:shape>
        <dgm:presOf/>
        <dgm:constrLst/>
        <dgm:forEach name="Name75" ref="textRepeat"/>
      </dgm:layoutNode>
      <dgm:layoutNode name="textaccent11">
        <dgm:alg type="sp"/>
        <dgm:shape xmlns:r="http://schemas.openxmlformats.org/officeDocument/2006/relationships" r:blip="">
          <dgm:adjLst/>
        </dgm:shape>
        <dgm:presOf/>
        <dgm:constrLst/>
        <dgm:forEach name="Name76" ref="accentRepeat"/>
      </dgm:layoutNode>
    </dgm:forEach>
    <dgm:forEach name="Name77" axis="ch" ptType="sibTrans" hideLastTrans="0" st="11" cnt="1">
      <dgm:layoutNode name="image11">
        <dgm:alg type="sp"/>
        <dgm:shape xmlns:r="http://schemas.openxmlformats.org/officeDocument/2006/relationships" r:blip="">
          <dgm:adjLst/>
        </dgm:shape>
        <dgm:presOf/>
        <dgm:constrLst/>
        <dgm:forEach name="Name78" ref="imageRepeat"/>
      </dgm:layoutNode>
      <dgm:layoutNode name="imageaccent11">
        <dgm:alg type="sp"/>
        <dgm:shape xmlns:r="http://schemas.openxmlformats.org/officeDocument/2006/relationships" r:blip="">
          <dgm:adjLst/>
        </dgm:shape>
        <dgm:presOf/>
        <dgm:constrLst/>
        <dgm:forEach name="Name79" ref="accentRepeat"/>
      </dgm:layoutNode>
    </dgm:forEach>
    <dgm:forEach name="Name80" axis="ch" ptType="node" st="12" cnt="1">
      <dgm:layoutNode name="text12">
        <dgm:alg type="sp"/>
        <dgm:shape xmlns:r="http://schemas.openxmlformats.org/officeDocument/2006/relationships" r:blip="">
          <dgm:adjLst/>
        </dgm:shape>
        <dgm:presOf/>
        <dgm:constrLst/>
        <dgm:forEach name="Name81" ref="textRepeat"/>
      </dgm:layoutNode>
      <dgm:layoutNode name="textaccent12">
        <dgm:alg type="sp"/>
        <dgm:shape xmlns:r="http://schemas.openxmlformats.org/officeDocument/2006/relationships" r:blip="">
          <dgm:adjLst/>
        </dgm:shape>
        <dgm:presOf/>
        <dgm:constrLst/>
        <dgm:forEach name="Name82" ref="accentRepeat"/>
      </dgm:layoutNode>
    </dgm:forEach>
    <dgm:forEach name="Name83" axis="ch" ptType="sibTrans" hideLastTrans="0" st="12" cnt="1">
      <dgm:layoutNode name="image12">
        <dgm:alg type="sp"/>
        <dgm:shape xmlns:r="http://schemas.openxmlformats.org/officeDocument/2006/relationships" r:blip="">
          <dgm:adjLst/>
        </dgm:shape>
        <dgm:presOf/>
        <dgm:constrLst/>
        <dgm:forEach name="Name84" ref="imageRepeat"/>
      </dgm:layoutNode>
      <dgm:layoutNode name="imageaccent12">
        <dgm:alg type="sp"/>
        <dgm:shape xmlns:r="http://schemas.openxmlformats.org/officeDocument/2006/relationships" r:blip="">
          <dgm:adjLst/>
        </dgm:shape>
        <dgm:presOf/>
        <dgm:constrLst/>
        <dgm:forEach name="Name85" ref="accentRepeat"/>
      </dgm:layoutNode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gear1">
  <dgm:title val=""/>
  <dgm:desc val=""/>
  <dgm:catLst>
    <dgm:cat type="relationship" pri="3000"/>
    <dgm:cat type="process" pri="28000"/>
    <dgm:cat type="cycle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composite">
    <dgm:varLst>
      <dgm:chMax val="3"/>
      <dgm:animLvl val="lvl"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axis="ch" ptType="node" func="cnt" op="lte" val="1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05"/>
          <dgm:constr type="t" for="ch" forName="gear1" refType="w" fact="0.05"/>
          <dgm:constr type="w" for="ch" forName="gear1srcNode" val="1"/>
          <dgm:constr type="h" for="ch" forName="gear1srcNode" val="1"/>
          <dgm:constr type="l" for="ch" forName="gear1srcNode" refType="w" fact="0.32"/>
          <dgm:constr type="t" for="ch" forName="gear1srcNode"/>
          <dgm:constr type="w" for="ch" forName="gear1dstNode" val="1"/>
          <dgm:constr type="h" for="ch" forName="gear1dstNode" val="1"/>
          <dgm:constr type="r" for="ch" forName="gear1dstNode" refType="w" fact="0.58"/>
          <dgm:constr type="t" for="ch" forName="gear1dstNode" refType="h" fact="0.5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/>
          <dgm:constr type="b" for="ch" forName="gear1ch" refType="h" fact="0.6"/>
        </dgm:constrLst>
      </dgm:if>
      <dgm:if name="Name2" axis="ch" ptType="node" func="cnt" op="equ" val="2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2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2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75"/>
          <dgm:constr type="diam" for="des" forName="connector1" refType="w" refFor="ch" refForName="gear1" op="equ" fact="1.1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w" fact="0.8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1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0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3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 refType="w" fact="0.34"/>
          <dgm:constr type="t" for="ch" forName="gear2ch" refType="w" fact="0.04"/>
        </dgm:constrLst>
      </dgm:if>
      <dgm:else name="Name3">
        <dgm:constrLst>
          <dgm:constr type="primFontSz" for="ch" ptType="node" op="equ" val="65"/>
          <dgm:constr type="w" for="ch" forName="gear1" refType="w" fact="0.55"/>
          <dgm:constr type="h" for="ch" forName="gear1" refType="w" fact="0.55"/>
          <dgm:constr type="l" for="ch" forName="gear1" refType="w" fact="0.45"/>
          <dgm:constr type="t" for="ch" forName="gear1" refType="w" fact="0.45"/>
          <dgm:constr type="w" for="ch" forName="gear1srcNode" val="1"/>
          <dgm:constr type="h" for="ch" forName="gear1srcNode" val="1"/>
          <dgm:constr type="l" for="ch" forName="gear1srcNode" refType="w" fact="0.72"/>
          <dgm:constr type="t" for="ch" forName="gear1srcNode" refType="w" fact="0.4"/>
          <dgm:constr type="w" for="ch" forName="gear1dstNode" val="1"/>
          <dgm:constr type="h" for="ch" forName="gear1dstNode" val="1"/>
          <dgm:constr type="r" for="ch" forName="gear1dstNode" refType="w" fact="0.98"/>
          <dgm:constr type="t" for="ch" forName="gear1dstNode" refType="h" fact="0.95"/>
          <dgm:constr type="diam" for="des" forName="connector1" refType="w" refFor="ch" refForName="gear1" op="equ" fact="1.15"/>
          <dgm:constr type="h" for="des" forName="connector1" refType="w" refFor="ch" refForName="gear1" op="equ" fact="0.1"/>
          <dgm:constr type="w" for="ch" forName="gear1ch" refType="w" fact="0.35"/>
          <dgm:constr type="h" for="ch" forName="gear1ch" refType="w" refFor="ch" refForName="gear1ch" fact="0.6"/>
          <dgm:constr type="l" for="ch" forName="gear1ch" refType="w" fact="0.38"/>
          <dgm:constr type="b" for="ch" forName="gear1ch" refType="h"/>
          <dgm:constr type="w" for="ch" forName="gear2" refType="w" fact="0.4"/>
          <dgm:constr type="h" for="ch" forName="gear2" refType="w" fact="0.4"/>
          <dgm:constr type="l" for="ch" forName="gear2" refType="w" fact="0.13"/>
          <dgm:constr type="t" for="ch" forName="gear2" refType="w" fact="0.32"/>
          <dgm:constr type="w" for="ch" forName="gear2srcNode" val="1"/>
          <dgm:constr type="h" for="ch" forName="gear2srcNode" val="1"/>
          <dgm:constr type="l" for="ch" forName="gear2srcNode" refType="w" fact="0.23"/>
          <dgm:constr type="t" for="ch" forName="gear2srcNode" refType="w" fact="0.28"/>
          <dgm:constr type="w" for="ch" forName="gear2dstNode" val="1"/>
          <dgm:constr type="h" for="ch" forName="gear2dstNode" val="1"/>
          <dgm:constr type="l" for="ch" forName="gear2dstNode" refType="w" fact="0.1"/>
          <dgm:constr type="t" for="ch" forName="gear2dstNode" refType="h" fact="0.53"/>
          <dgm:constr type="diam" for="des" forName="connector2" refType="w" refFor="ch" refForName="gear2" op="equ" fact="-1.1"/>
          <dgm:constr type="h" for="des" forName="connector2" refType="w" refFor="ch" refForName="gear1" op="equ" fact="0.1"/>
          <dgm:constr type="w" for="ch" forName="gear2ch" refType="w" fact="0.35"/>
          <dgm:constr type="h" for="ch" forName="gear2ch" refType="w" refFor="ch" refForName="gear2ch" fact="0.6"/>
          <dgm:constr type="l" for="ch" forName="gear2ch"/>
          <dgm:constr type="t" for="ch" forName="gear2ch" refType="w" fact="0.58"/>
          <dgm:constr type="w" for="ch" forName="gear3" refType="w" fact="0.48"/>
          <dgm:constr type="h" for="ch" forName="gear3" refType="w" fact="0.48"/>
          <dgm:constr type="l" for="ch" forName="gear3" refType="w" fact="0.31"/>
          <dgm:constr type="t" for="ch" forName="gear3"/>
          <dgm:constr type="w" for="ch" forName="gear3tx" refType="w" fact="0.22"/>
          <dgm:constr type="h" for="ch" forName="gear3tx" refType="w" fact="0.22"/>
          <dgm:constr type="ctrX" for="ch" forName="gear3tx" refType="ctrX" refFor="ch" refForName="gear3"/>
          <dgm:constr type="ctrY" for="ch" forName="gear3tx" refType="ctrY" refFor="ch" refForName="gear3"/>
          <dgm:constr type="w" for="ch" forName="gear3srcNode" val="1"/>
          <dgm:constr type="h" for="ch" forName="gear3srcNode" val="1"/>
          <dgm:constr type="l" for="ch" forName="gear3srcNode" refType="w" fact="0.3"/>
          <dgm:constr type="t" for="ch" forName="gear3srcNode" refType="w" fact="0.25"/>
          <dgm:constr type="w" for="ch" forName="gear3dstNode" val="1"/>
          <dgm:constr type="h" for="ch" forName="gear3dstNode" val="1"/>
          <dgm:constr type="l" for="ch" forName="gear3dstNode" refType="w" fact="0.38"/>
          <dgm:constr type="t" for="ch" forName="gear3dstNode" refType="h" fact="0.05"/>
          <dgm:constr type="diam" for="des" forName="connector3" refType="w" refFor="ch" refForName="gear3" op="equ"/>
          <dgm:constr type="h" for="des" forName="connector3" refType="w" refFor="ch" refForName="gear1" op="equ" fact="0.1"/>
          <dgm:constr type="w" for="ch" forName="gear3ch" refType="w" fact="0.35"/>
          <dgm:constr type="h" for="ch" forName="gear3ch" refType="w" refFor="ch" refForName="gear3ch" fact="0.6"/>
          <dgm:constr type="l" for="ch" forName="gear3ch" refType="w" fact="0.65"/>
          <dgm:constr type="t" for="ch" forName="gear3ch" refType="h" fact="0.13"/>
        </dgm:constrLst>
      </dgm:else>
    </dgm:choose>
    <dgm:ruleLst/>
    <dgm:forEach name="Name4" axis="ch" ptType="node" cnt="1">
      <dgm:layoutNode name="gear1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9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1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1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5">
        <dgm:if name="Name6" axis="ch" ptType="node" func="cnt" op="gte" val="1">
          <dgm:layoutNode name="gear1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7"/>
      </dgm:choose>
    </dgm:forEach>
    <dgm:forEach name="Name8" axis="ch" ptType="node" st="2" cnt="1">
      <dgm:layoutNode name="gear2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gear6" r:blip="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2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2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9">
        <dgm:if name="Name10" axis="ch" ptType="node" func="cnt" op="gte" val="1">
          <dgm:layoutNode name="gear2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1"/>
      </dgm:choose>
    </dgm:forEach>
    <dgm:forEach name="Name12" axis="ch" ptType="node" st="3" cnt="1">
      <dgm:layoutNode name="gear3" styleLbl="node1">
        <dgm:alg type="sp"/>
        <dgm:shape xmlns:r="http://schemas.openxmlformats.org/officeDocument/2006/relationships" rot="-15" type="gear6" r:blip="">
          <dgm:adjLst/>
        </dgm:shape>
        <dgm:presOf axis="self"/>
        <dgm:constrLst/>
        <dgm:ruleLst/>
      </dgm:layoutNode>
      <dgm:layoutNode name="gear3tx" styleLbl="node1">
        <dgm:varLst>
          <dgm:chMax val="1"/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 hideGeom="1">
          <dgm:adjLst/>
        </dgm:shape>
        <dgm:presOf axis="self"/>
        <dgm:constrLst>
          <dgm:constr type="tMarg" refType="primFontSz" fact="0.1"/>
          <dgm:constr type="bMarg" refType="primFontSz" fact="0.1"/>
          <dgm:constr type="lMarg" refType="primFontSz" fact="0.1"/>
          <dgm:constr type="rMarg" refType="primFontSz" fact="0.1"/>
        </dgm:constrLst>
        <dgm:ruleLst>
          <dgm:rule type="primFontSz" val="5" fact="NaN" max="NaN"/>
        </dgm:ruleLst>
      </dgm:layoutNode>
      <dgm:layoutNode name="gear3src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layoutNode name="gear3dstNode">
        <dgm:alg type="sp"/>
        <dgm:shape xmlns:r="http://schemas.openxmlformats.org/officeDocument/2006/relationships" type="rect" r:blip="" hideGeom="1">
          <dgm:adjLst/>
        </dgm:shape>
        <dgm:presOf axis="self"/>
        <dgm:constrLst/>
        <dgm:ruleLst/>
      </dgm:layoutNode>
      <dgm:choose name="Name13">
        <dgm:if name="Name14" axis="ch" ptType="node" func="cnt" op="gte" val="1">
          <dgm:layoutNode name="gear3ch" styleLbl="fgAcc1">
            <dgm:varLst>
              <dgm:chMax val="0"/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>
              <dgm:constr type="tMarg" refType="primFontSz" fact="0.3"/>
              <dgm:constr type="bMarg" refType="primFontSz" fact="0.3"/>
              <dgm:constr type="lMarg" refType="primFontSz" fact="0.3"/>
              <dgm:constr type="rMarg" refType="primFontSz" fact="0.3"/>
            </dgm:constrLst>
            <dgm:ruleLst>
              <dgm:rule type="primFontSz" val="5" fact="NaN" max="NaN"/>
            </dgm:ruleLst>
          </dgm:layoutNode>
        </dgm:if>
        <dgm:else name="Name15"/>
      </dgm:choose>
    </dgm:forEach>
    <dgm:forEach name="Name16" axis="ch" ptType="sibTrans" hideLastTrans="0" cnt="1">
      <dgm:layoutNode name="connector1" styleLbl="sibTrans2D1">
        <dgm:alg type="conn">
          <dgm:param type="connRout" val="curve"/>
          <dgm:param type="srcNode" val="gear1srcNode"/>
          <dgm:param type="dstNode" val="gear1dstNode"/>
          <dgm:param type="begPts" val="midR"/>
          <dgm:param type="endPts" val="tCtr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7" axis="ch" ptType="sibTrans" hideLastTrans="0" st="2" cnt="1">
      <dgm:layoutNode name="connector2" styleLbl="sibTrans2D1">
        <dgm:alg type="conn">
          <dgm:param type="connRout" val="curve"/>
          <dgm:param type="srcNode" val="gear2srcNode"/>
          <dgm:param type="dstNode" val="gear2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  <dgm:forEach name="Name18" axis="ch" ptType="sibTrans" hideLastTrans="0" st="3" cnt="1">
      <dgm:layoutNode name="connector3" styleLbl="sibTrans2D1">
        <dgm:alg type="conn">
          <dgm:param type="connRout" val="curve"/>
          <dgm:param type="srcNode" val="gear3srcNode"/>
          <dgm:param type="dstNode" val="gear3dstNode"/>
          <dgm:param type="begPts" val="midL"/>
          <dgm:param type="endPts" val="midL"/>
        </dgm:alg>
        <dgm:shape xmlns:r="http://schemas.openxmlformats.org/officeDocument/2006/relationships" type="conn" r:blip="">
          <dgm:adjLst/>
        </dgm:shape>
        <dgm:presOf axis="self"/>
        <dgm:constrLst>
          <dgm:constr type="w" val="10"/>
          <dgm:constr type="h" val="10"/>
          <dgm:constr type="begPad"/>
          <dgm:constr type="endPad"/>
        </dgm:constrLst>
        <dgm:ruleLst/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Đầu trang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Chỗ dành sẵn cho Ngày tháng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FF5670E-BE6C-4171-94DC-9449B7AE0C76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Chỗ dành sẵn cho Hình ảnh của Bản chiếu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Chỗ dành sẵn cho Ghi chú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/>
          </a:p>
        </p:txBody>
      </p:sp>
      <p:sp>
        <p:nvSpPr>
          <p:cNvPr id="6" name="Chỗ dành sẵn cho Chân trang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Chỗ dành sẵn cho Số hiệu Bản chiế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7EF80EB-D920-4FEE-A8B9-A64FF33E1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0800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80EB-D920-4FEE-A8B9-A64FF33E1FA3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5788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hỗ dành sẵn cho Hình ảnh của Bản chiế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Chỗ dành sẵn cho Ghi chú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hỗ dành sẵn cho Số hiệu Bản chiếu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EF80EB-D920-4FEE-A8B9-A64FF33E1FA3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424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32959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844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5017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58832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Đầu trang của Phầ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701574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5557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6731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155715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7894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5785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233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C6324B32-C97C-40A4-A3EB-6855616F9704}" type="datetimeFigureOut">
              <a:rPr lang="en-US" smtClean="0"/>
              <a:t>3/11/2022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667825C4-D0EC-4D9B-8AB3-A11FEC367EE7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918931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3" Type="http://schemas.openxmlformats.org/officeDocument/2006/relationships/diagramLayout" Target="../diagrams/layout7.xml"/><Relationship Id="rId7" Type="http://schemas.openxmlformats.org/officeDocument/2006/relationships/diagramData" Target="../diagrams/data8.xml"/><Relationship Id="rId2" Type="http://schemas.openxmlformats.org/officeDocument/2006/relationships/diagramData" Target="../diagrams/data7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7.xml"/><Relationship Id="rId11" Type="http://schemas.microsoft.com/office/2007/relationships/diagramDrawing" Target="../diagrams/drawing8.xml"/><Relationship Id="rId5" Type="http://schemas.openxmlformats.org/officeDocument/2006/relationships/diagramColors" Target="../diagrams/colors7.xml"/><Relationship Id="rId10" Type="http://schemas.openxmlformats.org/officeDocument/2006/relationships/diagramColors" Target="../diagrams/colors8.xml"/><Relationship Id="rId4" Type="http://schemas.openxmlformats.org/officeDocument/2006/relationships/diagramQuickStyle" Target="../diagrams/quickStyle7.xml"/><Relationship Id="rId9" Type="http://schemas.openxmlformats.org/officeDocument/2006/relationships/diagramQuickStyle" Target="../diagrams/quickStyle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7" Type="http://schemas.openxmlformats.org/officeDocument/2006/relationships/image" Target="../media/image27.png"/><Relationship Id="rId2" Type="http://schemas.openxmlformats.org/officeDocument/2006/relationships/diagramData" Target="../diagrams/data9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9.xml"/><Relationship Id="rId5" Type="http://schemas.openxmlformats.org/officeDocument/2006/relationships/diagramColors" Target="../diagrams/colors9.xml"/><Relationship Id="rId4" Type="http://schemas.openxmlformats.org/officeDocument/2006/relationships/diagramQuickStyle" Target="../diagrams/quickStyle9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1.xml"/><Relationship Id="rId3" Type="http://schemas.openxmlformats.org/officeDocument/2006/relationships/diagramLayout" Target="../diagrams/layout10.xml"/><Relationship Id="rId7" Type="http://schemas.openxmlformats.org/officeDocument/2006/relationships/diagramData" Target="../diagrams/data11.xml"/><Relationship Id="rId2" Type="http://schemas.openxmlformats.org/officeDocument/2006/relationships/diagramData" Target="../diagrams/data10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0.xml"/><Relationship Id="rId11" Type="http://schemas.microsoft.com/office/2007/relationships/diagramDrawing" Target="../diagrams/drawing11.xml"/><Relationship Id="rId5" Type="http://schemas.openxmlformats.org/officeDocument/2006/relationships/diagramColors" Target="../diagrams/colors10.xml"/><Relationship Id="rId10" Type="http://schemas.openxmlformats.org/officeDocument/2006/relationships/diagramColors" Target="../diagrams/colors11.xml"/><Relationship Id="rId4" Type="http://schemas.openxmlformats.org/officeDocument/2006/relationships/diagramQuickStyle" Target="../diagrams/quickStyle10.xml"/><Relationship Id="rId9" Type="http://schemas.openxmlformats.org/officeDocument/2006/relationships/diagramQuickStyle" Target="../diagrams/quickStyle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diagramLayout" Target="../diagrams/layout3.xml"/><Relationship Id="rId7" Type="http://schemas.openxmlformats.org/officeDocument/2006/relationships/diagramData" Target="../diagrams/data4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11" Type="http://schemas.microsoft.com/office/2007/relationships/diagramDrawing" Target="../diagrams/drawing4.xml"/><Relationship Id="rId5" Type="http://schemas.openxmlformats.org/officeDocument/2006/relationships/diagramColors" Target="../diagrams/colors3.xml"/><Relationship Id="rId10" Type="http://schemas.openxmlformats.org/officeDocument/2006/relationships/diagramColors" Target="../diagrams/colors4.xml"/><Relationship Id="rId4" Type="http://schemas.openxmlformats.org/officeDocument/2006/relationships/diagramQuickStyle" Target="../diagrams/quickStyle3.xml"/><Relationship Id="rId9" Type="http://schemas.openxmlformats.org/officeDocument/2006/relationships/diagramQuickStyle" Target="../diagrams/quickStyle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7B2713F5-0851-451C-AABF-6338D46921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7280" y="491744"/>
            <a:ext cx="10058400" cy="3694176"/>
          </a:xfrm>
        </p:spPr>
        <p:txBody>
          <a:bodyPr anchor="b">
            <a:normAutofit/>
          </a:bodyPr>
          <a:lstStyle/>
          <a:p>
            <a:pPr>
              <a:lnSpc>
                <a:spcPct val="150000"/>
              </a:lnSpc>
            </a:pPr>
            <a:r>
              <a:rPr lang="vi-VN" sz="7200" dirty="0"/>
              <a:t>Xây </a:t>
            </a:r>
            <a:r>
              <a:rPr lang="vi-VN" sz="7200" dirty="0" err="1"/>
              <a:t>Dựng</a:t>
            </a:r>
            <a:r>
              <a:rPr lang="vi-VN" sz="7200" dirty="0"/>
              <a:t> </a:t>
            </a:r>
            <a:r>
              <a:rPr lang="vi-VN" sz="7200" dirty="0" err="1"/>
              <a:t>Phần</a:t>
            </a:r>
            <a:r>
              <a:rPr lang="vi-VN" sz="7200" dirty="0"/>
              <a:t> </a:t>
            </a:r>
            <a:r>
              <a:rPr lang="vi-VN" sz="7200" dirty="0" err="1"/>
              <a:t>Mềm</a:t>
            </a:r>
            <a:r>
              <a:rPr lang="vi-VN" sz="7200" dirty="0"/>
              <a:t> </a:t>
            </a:r>
            <a:r>
              <a:rPr lang="vi-VN" sz="7200" dirty="0" err="1"/>
              <a:t>Web</a:t>
            </a:r>
            <a:endParaRPr lang="en-US" sz="7200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4AD17813-B480-4A7F-95CC-7391D5B003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097280" y="4913376"/>
            <a:ext cx="10058400" cy="713692"/>
          </a:xfrm>
        </p:spPr>
        <p:txBody>
          <a:bodyPr>
            <a:normAutofit/>
          </a:bodyPr>
          <a:lstStyle/>
          <a:p>
            <a:r>
              <a:rPr lang="vi-VN" sz="4000" b="1" dirty="0" err="1"/>
              <a:t>Chủ</a:t>
            </a:r>
            <a:r>
              <a:rPr lang="vi-VN" sz="4000" b="1" dirty="0"/>
              <a:t> </a:t>
            </a:r>
            <a:r>
              <a:rPr lang="vi-VN" sz="4000" b="1" dirty="0" err="1"/>
              <a:t>đề</a:t>
            </a:r>
            <a:r>
              <a:rPr lang="vi-VN" sz="4000" b="1" dirty="0"/>
              <a:t>: API </a:t>
            </a:r>
            <a:r>
              <a:rPr lang="vi-VN" sz="4000" b="1" dirty="0" err="1"/>
              <a:t>và</a:t>
            </a:r>
            <a:r>
              <a:rPr lang="vi-VN" sz="4000" b="1" dirty="0"/>
              <a:t> REST API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2618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6" name="Picture 8" descr="Xem ảnh nguồn">
            <a:extLst>
              <a:ext uri="{FF2B5EF4-FFF2-40B4-BE49-F238E27FC236}">
                <a16:creationId xmlns:a16="http://schemas.microsoft.com/office/drawing/2014/main" id="{A5205C6E-4DE3-4821-AB18-F1340F7FA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0680" y="2229829"/>
            <a:ext cx="1899539" cy="1963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2: REST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98880" y="1937442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1. REST API </a:t>
            </a:r>
            <a:r>
              <a:rPr lang="vi-VN" sz="3200" dirty="0" err="1">
                <a:latin typeface="+mj-lt"/>
              </a:rPr>
              <a:t>là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gì</a:t>
            </a:r>
            <a:r>
              <a:rPr lang="vi-VN" sz="3200" dirty="0">
                <a:latin typeface="+mj-lt"/>
              </a:rPr>
              <a:t>?</a:t>
            </a:r>
            <a:endParaRPr lang="en-US" sz="3200" dirty="0">
              <a:latin typeface="+mj-lt"/>
            </a:endParaRPr>
          </a:p>
        </p:txBody>
      </p:sp>
      <p:pic>
        <p:nvPicPr>
          <p:cNvPr id="2052" name="Picture 4" descr="Xem ảnh nguồn">
            <a:extLst>
              <a:ext uri="{FF2B5EF4-FFF2-40B4-BE49-F238E27FC236}">
                <a16:creationId xmlns:a16="http://schemas.microsoft.com/office/drawing/2014/main" id="{FDCBEFE5-4C91-42B4-A099-17A0CCB9C8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05" y="3579379"/>
            <a:ext cx="4707736" cy="2683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196712E4-E8EE-4613-A33F-EA5EBFA39E8A}"/>
              </a:ext>
            </a:extLst>
          </p:cNvPr>
          <p:cNvSpPr txBox="1"/>
          <p:nvPr/>
        </p:nvSpPr>
        <p:spPr>
          <a:xfrm>
            <a:off x="2980944" y="2611479"/>
            <a:ext cx="66934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 API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chuyển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trúc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thư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C49F1220-AD94-4348-A694-36010E7BA716}"/>
              </a:ext>
            </a:extLst>
          </p:cNvPr>
          <p:cNvSpPr txBox="1"/>
          <p:nvPr/>
        </p:nvSpPr>
        <p:spPr>
          <a:xfrm>
            <a:off x="1365504" y="4108484"/>
            <a:ext cx="54213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 API không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xem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nghệ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giải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thay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kiểu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như SOAP, WSDL (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Definition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Language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),…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695693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2: REST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37920" y="1930400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2. </a:t>
            </a:r>
            <a:r>
              <a:rPr lang="vi-VN" sz="3200" dirty="0" err="1">
                <a:latin typeface="+mj-lt"/>
              </a:rPr>
              <a:t>Các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ràng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buộc</a:t>
            </a:r>
            <a:r>
              <a:rPr lang="vi-VN" sz="3200" dirty="0">
                <a:latin typeface="+mj-lt"/>
              </a:rPr>
              <a:t> REST</a:t>
            </a:r>
            <a:endParaRPr lang="en-US" sz="3200" dirty="0">
              <a:latin typeface="+mj-lt"/>
            </a:endParaRPr>
          </a:p>
        </p:txBody>
      </p:sp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1978B40B-E090-4ED2-BE70-79FDD3AD5CA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548940"/>
              </p:ext>
            </p:extLst>
          </p:nvPr>
        </p:nvGraphicFramePr>
        <p:xfrm>
          <a:off x="516128" y="1446784"/>
          <a:ext cx="11558016" cy="48768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292824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Sơ đồ 8">
            <a:extLst>
              <a:ext uri="{FF2B5EF4-FFF2-40B4-BE49-F238E27FC236}">
                <a16:creationId xmlns:a16="http://schemas.microsoft.com/office/drawing/2014/main" id="{9490893C-231E-49D3-A853-EF5C4C092DE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36242476"/>
              </p:ext>
            </p:extLst>
          </p:nvPr>
        </p:nvGraphicFramePr>
        <p:xfrm>
          <a:off x="-333248" y="1398354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2: REST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37920" y="1930400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3. Ưu </a:t>
            </a:r>
            <a:r>
              <a:rPr lang="vi-VN" sz="3200" dirty="0" err="1">
                <a:latin typeface="+mj-lt"/>
              </a:rPr>
              <a:t>điểm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của</a:t>
            </a:r>
            <a:r>
              <a:rPr lang="vi-VN" sz="3200" dirty="0">
                <a:latin typeface="+mj-lt"/>
              </a:rPr>
              <a:t> REST</a:t>
            </a:r>
            <a:endParaRPr lang="en-US" sz="3200" dirty="0">
              <a:latin typeface="+mj-lt"/>
            </a:endParaRPr>
          </a:p>
        </p:txBody>
      </p:sp>
      <p:graphicFrame>
        <p:nvGraphicFramePr>
          <p:cNvPr id="8" name="Sơ đồ 7">
            <a:extLst>
              <a:ext uri="{FF2B5EF4-FFF2-40B4-BE49-F238E27FC236}">
                <a16:creationId xmlns:a16="http://schemas.microsoft.com/office/drawing/2014/main" id="{F5F4E72A-DC17-4363-8EF4-88452BE5D4D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66462001"/>
              </p:ext>
            </p:extLst>
          </p:nvPr>
        </p:nvGraphicFramePr>
        <p:xfrm>
          <a:off x="3840848" y="-109852"/>
          <a:ext cx="8351151" cy="586641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820623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8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Xem ảnh nguồn">
            <a:extLst>
              <a:ext uri="{FF2B5EF4-FFF2-40B4-BE49-F238E27FC236}">
                <a16:creationId xmlns:a16="http://schemas.microsoft.com/office/drawing/2014/main" id="{1FF4D94B-ED1E-4A41-A3DD-FD5F038E8B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3130" y="1977118"/>
            <a:ext cx="4193567" cy="2545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Hình chữ nhật 17">
            <a:extLst>
              <a:ext uri="{FF2B5EF4-FFF2-40B4-BE49-F238E27FC236}">
                <a16:creationId xmlns:a16="http://schemas.microsoft.com/office/drawing/2014/main" id="{B4D1E35A-D864-4F67-A7C3-4651B9EE0B10}"/>
              </a:ext>
            </a:extLst>
          </p:cNvPr>
          <p:cNvSpPr/>
          <p:nvPr/>
        </p:nvSpPr>
        <p:spPr>
          <a:xfrm>
            <a:off x="6162358" y="4220016"/>
            <a:ext cx="5131851" cy="208077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Hình chữ nhật 11">
            <a:extLst>
              <a:ext uri="{FF2B5EF4-FFF2-40B4-BE49-F238E27FC236}">
                <a16:creationId xmlns:a16="http://schemas.microsoft.com/office/drawing/2014/main" id="{9CB32FEC-9432-4F4D-B028-274D24FC5846}"/>
              </a:ext>
            </a:extLst>
          </p:cNvPr>
          <p:cNvSpPr/>
          <p:nvPr/>
        </p:nvSpPr>
        <p:spPr>
          <a:xfrm>
            <a:off x="1137920" y="2409605"/>
            <a:ext cx="5005704" cy="1790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302267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2: REST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380951" y="1787474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4. </a:t>
            </a:r>
            <a:r>
              <a:rPr lang="vi-VN" sz="3200" dirty="0" err="1">
                <a:latin typeface="+mj-lt"/>
              </a:rPr>
              <a:t>Ví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dụ</a:t>
            </a:r>
            <a:endParaRPr lang="en-US" sz="32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0EE13AF7-D3B3-44EC-83FB-13AE77169E2A}"/>
              </a:ext>
            </a:extLst>
          </p:cNvPr>
          <p:cNvSpPr txBox="1"/>
          <p:nvPr/>
        </p:nvSpPr>
        <p:spPr>
          <a:xfrm>
            <a:off x="1277426" y="2515175"/>
            <a:ext cx="473648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1.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REST API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Facebook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cung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REST API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giúp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bên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78E926B-C2E9-4C8D-A983-4EE258706B8D}"/>
              </a:ext>
            </a:extLst>
          </p:cNvPr>
          <p:cNvSpPr txBox="1"/>
          <p:nvPr/>
        </p:nvSpPr>
        <p:spPr>
          <a:xfrm>
            <a:off x="6173826" y="4259099"/>
            <a:ext cx="5020887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2.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trước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kia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SOAP, WSDL …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pháp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hơn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REST (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Representation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State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Stranfer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).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vì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REST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nhỏ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gọn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. Nên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ưa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chuộng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HTTP.</a:t>
            </a:r>
            <a:endParaRPr lang="en-US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1028" name="Picture 4" descr="Xem ảnh nguồn">
            <a:extLst>
              <a:ext uri="{FF2B5EF4-FFF2-40B4-BE49-F238E27FC236}">
                <a16:creationId xmlns:a16="http://schemas.microsoft.com/office/drawing/2014/main" id="{6429FCFF-D6E4-4162-994F-9EC75DF67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944" y="4146391"/>
            <a:ext cx="4140912" cy="2350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AEED3886-EE3F-4E86-9343-D9266CEB7B8F}"/>
              </a:ext>
            </a:extLst>
          </p:cNvPr>
          <p:cNvCxnSpPr>
            <a:cxnSpLocks/>
          </p:cNvCxnSpPr>
          <p:nvPr/>
        </p:nvCxnSpPr>
        <p:spPr>
          <a:xfrm>
            <a:off x="6143624" y="2410552"/>
            <a:ext cx="0" cy="3890236"/>
          </a:xfrm>
          <a:prstGeom prst="line">
            <a:avLst/>
          </a:prstGeom>
          <a:ln w="38100"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Đường nối Thẳng 12">
            <a:extLst>
              <a:ext uri="{FF2B5EF4-FFF2-40B4-BE49-F238E27FC236}">
                <a16:creationId xmlns:a16="http://schemas.microsoft.com/office/drawing/2014/main" id="{BD2F3DDD-1A2E-4C70-9165-E9C3013CEF48}"/>
              </a:ext>
            </a:extLst>
          </p:cNvPr>
          <p:cNvCxnSpPr>
            <a:cxnSpLocks/>
          </p:cNvCxnSpPr>
          <p:nvPr/>
        </p:nvCxnSpPr>
        <p:spPr>
          <a:xfrm>
            <a:off x="1097280" y="4199849"/>
            <a:ext cx="10196945" cy="0"/>
          </a:xfrm>
          <a:prstGeom prst="line">
            <a:avLst/>
          </a:prstGeom>
          <a:ln w="19050">
            <a:solidFill>
              <a:schemeClr val="accent1">
                <a:lumMod val="20000"/>
                <a:lumOff val="8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835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ưu đồ: Tiến trình 12">
            <a:extLst>
              <a:ext uri="{FF2B5EF4-FFF2-40B4-BE49-F238E27FC236}">
                <a16:creationId xmlns:a16="http://schemas.microsoft.com/office/drawing/2014/main" id="{E9BE9BAA-EDB8-4EE3-B661-3D312E6B94C6}"/>
              </a:ext>
            </a:extLst>
          </p:cNvPr>
          <p:cNvSpPr/>
          <p:nvPr/>
        </p:nvSpPr>
        <p:spPr>
          <a:xfrm>
            <a:off x="4325018" y="3137269"/>
            <a:ext cx="7265510" cy="2954655"/>
          </a:xfrm>
          <a:prstGeom prst="flowChartProcess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Lưu đồ: Tiến trình 8">
            <a:extLst>
              <a:ext uri="{FF2B5EF4-FFF2-40B4-BE49-F238E27FC236}">
                <a16:creationId xmlns:a16="http://schemas.microsoft.com/office/drawing/2014/main" id="{642600C0-E6E4-49F9-BB86-CBF3D96F8959}"/>
              </a:ext>
            </a:extLst>
          </p:cNvPr>
          <p:cNvSpPr/>
          <p:nvPr/>
        </p:nvSpPr>
        <p:spPr>
          <a:xfrm>
            <a:off x="3578628" y="2546585"/>
            <a:ext cx="7215355" cy="2854471"/>
          </a:xfrm>
          <a:prstGeom prst="flowChartProcess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3: </a:t>
            </a:r>
            <a:r>
              <a:rPr lang="vi-VN" dirty="0" err="1"/>
              <a:t>RESTful</a:t>
            </a:r>
            <a:r>
              <a:rPr lang="vi-VN" dirty="0"/>
              <a:t>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37920" y="1814025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1. </a:t>
            </a:r>
            <a:r>
              <a:rPr lang="vi-VN" sz="3200" dirty="0" err="1">
                <a:latin typeface="+mj-lt"/>
              </a:rPr>
              <a:t>RESTful</a:t>
            </a:r>
            <a:r>
              <a:rPr lang="vi-VN" sz="3200" dirty="0">
                <a:latin typeface="+mj-lt"/>
              </a:rPr>
              <a:t> API </a:t>
            </a:r>
            <a:r>
              <a:rPr lang="vi-VN" sz="3200" dirty="0" err="1">
                <a:latin typeface="+mj-lt"/>
              </a:rPr>
              <a:t>là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gì</a:t>
            </a:r>
            <a:r>
              <a:rPr lang="vi-VN" sz="3200" dirty="0">
                <a:latin typeface="+mj-lt"/>
              </a:rPr>
              <a:t>?</a:t>
            </a:r>
            <a:endParaRPr lang="en-US" sz="32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C189DB66-E79C-4BEB-8059-E42B13DF9487}"/>
              </a:ext>
            </a:extLst>
          </p:cNvPr>
          <p:cNvSpPr txBox="1"/>
          <p:nvPr/>
        </p:nvSpPr>
        <p:spPr>
          <a:xfrm>
            <a:off x="4368338" y="3078267"/>
            <a:ext cx="6425646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RESTful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tiêu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chuẩn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trong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cho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services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tiện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lý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resource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chú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trọng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vào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nguyên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tệp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văn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ảnh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âm thanh,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video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…), bao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gồm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trạng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thái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nguyên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tải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HTTP.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pic>
        <p:nvPicPr>
          <p:cNvPr id="2050" name="Picture 2" descr="Xem ảnh nguồn">
            <a:extLst>
              <a:ext uri="{FF2B5EF4-FFF2-40B4-BE49-F238E27FC236}">
                <a16:creationId xmlns:a16="http://schemas.microsoft.com/office/drawing/2014/main" id="{AEFC07A9-30EB-4939-A228-E709FBEE5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677" y="2891708"/>
            <a:ext cx="2815849" cy="2811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680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3: </a:t>
            </a:r>
            <a:r>
              <a:rPr lang="vi-VN" dirty="0" err="1"/>
              <a:t>RESTful</a:t>
            </a:r>
            <a:r>
              <a:rPr lang="vi-VN" dirty="0"/>
              <a:t>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37919" y="1930400"/>
            <a:ext cx="62063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2. </a:t>
            </a:r>
            <a:r>
              <a:rPr lang="vi-VN" sz="3200" dirty="0" err="1">
                <a:latin typeface="+mj-lt"/>
              </a:rPr>
              <a:t>RESTful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hoạt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động</a:t>
            </a:r>
            <a:r>
              <a:rPr lang="vi-VN" sz="3200" dirty="0">
                <a:latin typeface="+mj-lt"/>
              </a:rPr>
              <a:t> như </a:t>
            </a:r>
            <a:r>
              <a:rPr lang="vi-VN" sz="3200" dirty="0" err="1">
                <a:latin typeface="+mj-lt"/>
              </a:rPr>
              <a:t>thế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nào</a:t>
            </a:r>
            <a:r>
              <a:rPr lang="vi-VN" sz="3200" dirty="0">
                <a:latin typeface="+mj-lt"/>
              </a:rPr>
              <a:t>?</a:t>
            </a:r>
            <a:endParaRPr lang="en-US" sz="3200" dirty="0">
              <a:latin typeface="+mj-lt"/>
            </a:endParaRPr>
          </a:p>
        </p:txBody>
      </p:sp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D14E2674-B0F2-4BB4-B672-223CF88A5DA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87584771"/>
              </p:ext>
            </p:extLst>
          </p:nvPr>
        </p:nvGraphicFramePr>
        <p:xfrm>
          <a:off x="3615575" y="2499787"/>
          <a:ext cx="7947429" cy="368607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3078" name="Picture 6" descr="Xem ảnh nguồn">
            <a:extLst>
              <a:ext uri="{FF2B5EF4-FFF2-40B4-BE49-F238E27FC236}">
                <a16:creationId xmlns:a16="http://schemas.microsoft.com/office/drawing/2014/main" id="{D691A5E6-D8F8-46A8-B4A7-A02AEF80C6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691" y="2968682"/>
            <a:ext cx="3807750" cy="2538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0D793C01-E4CE-417E-B34A-0B7245797897}"/>
              </a:ext>
            </a:extLst>
          </p:cNvPr>
          <p:cNvSpPr txBox="1"/>
          <p:nvPr/>
        </p:nvSpPr>
        <p:spPr>
          <a:xfrm>
            <a:off x="3928200" y="2965066"/>
            <a:ext cx="31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bg1"/>
                </a:solidFill>
                <a:latin typeface="+mj-lt"/>
              </a:rPr>
              <a:t>1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A56A7C4-5047-45EA-A538-94BFDF248B44}"/>
              </a:ext>
            </a:extLst>
          </p:cNvPr>
          <p:cNvSpPr txBox="1"/>
          <p:nvPr/>
        </p:nvSpPr>
        <p:spPr>
          <a:xfrm>
            <a:off x="3928200" y="5184066"/>
            <a:ext cx="31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bg1"/>
                </a:solidFill>
                <a:latin typeface="+mj-lt"/>
              </a:rPr>
              <a:t>3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4" name="Hộp Văn bản 13">
            <a:extLst>
              <a:ext uri="{FF2B5EF4-FFF2-40B4-BE49-F238E27FC236}">
                <a16:creationId xmlns:a16="http://schemas.microsoft.com/office/drawing/2014/main" id="{26027EC3-98F0-4B3E-8E1E-AED209973129}"/>
              </a:ext>
            </a:extLst>
          </p:cNvPr>
          <p:cNvSpPr txBox="1"/>
          <p:nvPr/>
        </p:nvSpPr>
        <p:spPr>
          <a:xfrm>
            <a:off x="4195593" y="4058132"/>
            <a:ext cx="31290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b="1" dirty="0">
                <a:solidFill>
                  <a:schemeClr val="bg1"/>
                </a:solidFill>
                <a:latin typeface="+mj-lt"/>
              </a:rPr>
              <a:t>2</a:t>
            </a:r>
            <a:endParaRPr lang="en-US" sz="3200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8430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9F0987F8-F004-4E9F-B1D6-2B10FE56651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93036063"/>
              </p:ext>
            </p:extLst>
          </p:nvPr>
        </p:nvGraphicFramePr>
        <p:xfrm>
          <a:off x="756458" y="2468878"/>
          <a:ext cx="6417429" cy="35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82FCF2A1-5DC2-4604-B71B-5DA9159B3E7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6148163"/>
              </p:ext>
            </p:extLst>
          </p:nvPr>
        </p:nvGraphicFramePr>
        <p:xfrm>
          <a:off x="4759048" y="2468877"/>
          <a:ext cx="5972682" cy="35501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3: </a:t>
            </a:r>
            <a:r>
              <a:rPr lang="vi-VN" dirty="0" err="1"/>
              <a:t>RESTful</a:t>
            </a:r>
            <a:r>
              <a:rPr lang="vi-VN" dirty="0"/>
              <a:t>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204CECC6-B132-47A9-BB0B-51CD234F4B73}"/>
              </a:ext>
            </a:extLst>
          </p:cNvPr>
          <p:cNvSpPr txBox="1"/>
          <p:nvPr/>
        </p:nvSpPr>
        <p:spPr>
          <a:xfrm>
            <a:off x="1137920" y="1930400"/>
            <a:ext cx="463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3. </a:t>
            </a:r>
            <a:r>
              <a:rPr lang="vi-VN" sz="3200" dirty="0" err="1">
                <a:latin typeface="+mj-lt"/>
              </a:rPr>
              <a:t>Các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trạng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thái</a:t>
            </a:r>
            <a:endParaRPr lang="en-US" sz="3200" dirty="0">
              <a:latin typeface="+mj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34BF4E5C-7D31-4592-9E52-AEF93E87CCDA}"/>
              </a:ext>
            </a:extLst>
          </p:cNvPr>
          <p:cNvSpPr txBox="1"/>
          <p:nvPr/>
        </p:nvSpPr>
        <p:spPr>
          <a:xfrm>
            <a:off x="1097280" y="5076710"/>
            <a:ext cx="15077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429 Too Many Requests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72055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  <p:bldP spid="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74023866-99F3-45ED-ACB4-0F6F7DCF25B7}"/>
              </a:ext>
            </a:extLst>
          </p:cNvPr>
          <p:cNvSpPr/>
          <p:nvPr/>
        </p:nvSpPr>
        <p:spPr>
          <a:xfrm>
            <a:off x="2011680" y="1816608"/>
            <a:ext cx="8940800" cy="4429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4: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Test</a:t>
            </a:r>
            <a:endParaRPr lang="en-US" dirty="0"/>
          </a:p>
        </p:txBody>
      </p:sp>
      <p:pic>
        <p:nvPicPr>
          <p:cNvPr id="4" name="Picture 7">
            <a:extLst>
              <a:ext uri="{FF2B5EF4-FFF2-40B4-BE49-F238E27FC236}">
                <a16:creationId xmlns:a16="http://schemas.microsoft.com/office/drawing/2014/main" id="{A3013122-E16A-41D8-B1D1-2C0D7CD87E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653" y="1936795"/>
            <a:ext cx="7340854" cy="41893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59475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4: Công </a:t>
            </a:r>
            <a:r>
              <a:rPr lang="vi-VN" dirty="0" err="1"/>
              <a:t>cụ</a:t>
            </a:r>
            <a:r>
              <a:rPr lang="vi-VN" dirty="0"/>
              <a:t> </a:t>
            </a:r>
            <a:r>
              <a:rPr lang="vi-VN" dirty="0" err="1"/>
              <a:t>Test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006E0EB-EE9C-45E5-A8D8-7E035914AD50}"/>
              </a:ext>
            </a:extLst>
          </p:cNvPr>
          <p:cNvSpPr txBox="1"/>
          <p:nvPr/>
        </p:nvSpPr>
        <p:spPr>
          <a:xfrm>
            <a:off x="1393952" y="2035630"/>
            <a:ext cx="2690368" cy="490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1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6.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Swegger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074" name="Picture 2" descr="Xem ảnh nguồn">
            <a:extLst>
              <a:ext uri="{FF2B5EF4-FFF2-40B4-BE49-F238E27FC236}">
                <a16:creationId xmlns:a16="http://schemas.microsoft.com/office/drawing/2014/main" id="{7A877C5D-991A-47C8-8327-010D87CD8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1499" y="2895219"/>
            <a:ext cx="7878826" cy="237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20678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3FB412-80FB-4C3B-A39C-4050CDA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Góc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trắc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EF12AA6-FFD6-42A8-B61E-A3DCB5B435FC}"/>
              </a:ext>
            </a:extLst>
          </p:cNvPr>
          <p:cNvSpPr txBox="1"/>
          <p:nvPr/>
        </p:nvSpPr>
        <p:spPr>
          <a:xfrm>
            <a:off x="1097280" y="2059394"/>
            <a:ext cx="1045844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Câu 1: </a:t>
            </a:r>
            <a:r>
              <a:rPr lang="vi-VN" sz="2800" dirty="0">
                <a:latin typeface="+mj-lt"/>
              </a:rPr>
              <a:t>API </a:t>
            </a:r>
            <a:r>
              <a:rPr lang="vi-VN" sz="2800" dirty="0" err="1">
                <a:latin typeface="+mj-lt"/>
              </a:rPr>
              <a:t>là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gì</a:t>
            </a:r>
            <a:r>
              <a:rPr lang="vi-VN" sz="2800" dirty="0">
                <a:latin typeface="+mj-lt"/>
              </a:rPr>
              <a:t>? </a:t>
            </a:r>
          </a:p>
          <a:p>
            <a:r>
              <a:rPr lang="vi-VN" sz="2800" dirty="0">
                <a:latin typeface="+mj-lt"/>
              </a:rPr>
              <a:t>	A. Thư </a:t>
            </a:r>
            <a:r>
              <a:rPr lang="vi-VN" sz="2800" dirty="0" err="1">
                <a:latin typeface="+mj-lt"/>
              </a:rPr>
              <a:t>viện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mã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nguồn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của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Java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	B. </a:t>
            </a:r>
            <a:r>
              <a:rPr lang="vi-VN" sz="2800" dirty="0" err="1">
                <a:latin typeface="+mj-lt"/>
              </a:rPr>
              <a:t>Là</a:t>
            </a:r>
            <a:r>
              <a:rPr lang="vi-VN" sz="2800" dirty="0">
                <a:latin typeface="+mj-lt"/>
              </a:rPr>
              <a:t> thư </a:t>
            </a:r>
            <a:r>
              <a:rPr lang="vi-VN" sz="2800" dirty="0" err="1">
                <a:latin typeface="+mj-lt"/>
              </a:rPr>
              <a:t>viện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chứa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các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thành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mềm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tạo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sẵn</a:t>
            </a:r>
            <a:r>
              <a:rPr lang="vi-VN" sz="2800" dirty="0">
                <a:latin typeface="+mj-lt"/>
              </a:rPr>
              <a:t> cung </a:t>
            </a:r>
            <a:r>
              <a:rPr lang="vi-VN" sz="2800" dirty="0" err="1">
                <a:latin typeface="+mj-lt"/>
              </a:rPr>
              <a:t>cấp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các</a:t>
            </a:r>
            <a:r>
              <a:rPr lang="vi-VN" sz="2800" dirty="0">
                <a:latin typeface="+mj-lt"/>
              </a:rPr>
              <a:t> 	     </a:t>
            </a:r>
            <a:r>
              <a:rPr lang="vi-VN" sz="2800" dirty="0" err="1">
                <a:latin typeface="+mj-lt"/>
              </a:rPr>
              <a:t>chức</a:t>
            </a:r>
            <a:r>
              <a:rPr lang="vi-VN" sz="2800" dirty="0">
                <a:latin typeface="+mj-lt"/>
              </a:rPr>
              <a:t> năng cho chương </a:t>
            </a:r>
            <a:r>
              <a:rPr lang="vi-VN" sz="2800" dirty="0" err="1">
                <a:latin typeface="+mj-lt"/>
              </a:rPr>
              <a:t>trình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Java</a:t>
            </a:r>
            <a:r>
              <a:rPr lang="vi-VN" sz="2800" dirty="0">
                <a:latin typeface="+mj-lt"/>
              </a:rPr>
              <a:t>. </a:t>
            </a:r>
          </a:p>
          <a:p>
            <a:r>
              <a:rPr lang="vi-VN" sz="2800" dirty="0">
                <a:latin typeface="+mj-lt"/>
              </a:rPr>
              <a:t>	C. Thư </a:t>
            </a:r>
            <a:r>
              <a:rPr lang="vi-VN" sz="2800" dirty="0" err="1">
                <a:latin typeface="+mj-lt"/>
              </a:rPr>
              <a:t>viện</a:t>
            </a:r>
            <a:r>
              <a:rPr lang="vi-VN" sz="2800" dirty="0">
                <a:latin typeface="+mj-lt"/>
              </a:rPr>
              <a:t> cung </a:t>
            </a:r>
            <a:r>
              <a:rPr lang="vi-VN" sz="2800" dirty="0" err="1">
                <a:latin typeface="+mj-lt"/>
              </a:rPr>
              <a:t>cấp</a:t>
            </a:r>
            <a:r>
              <a:rPr lang="vi-VN" sz="2800" dirty="0">
                <a:latin typeface="+mj-lt"/>
              </a:rPr>
              <a:t> giao </a:t>
            </a:r>
            <a:r>
              <a:rPr lang="vi-VN" sz="2800" dirty="0" err="1">
                <a:latin typeface="+mj-lt"/>
              </a:rPr>
              <a:t>diện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đồ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họa</a:t>
            </a:r>
            <a:r>
              <a:rPr lang="vi-VN" sz="2800" dirty="0">
                <a:latin typeface="+mj-lt"/>
              </a:rPr>
              <a:t> cho chương </a:t>
            </a:r>
            <a:r>
              <a:rPr lang="vi-VN" sz="2800" dirty="0" err="1">
                <a:latin typeface="+mj-lt"/>
              </a:rPr>
              <a:t>trình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Java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	D. </a:t>
            </a:r>
            <a:r>
              <a:rPr lang="vi-VN" sz="2800" dirty="0" err="1">
                <a:latin typeface="+mj-lt"/>
              </a:rPr>
              <a:t>Tất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đều</a:t>
            </a:r>
            <a:r>
              <a:rPr lang="vi-VN" sz="2800" dirty="0">
                <a:latin typeface="+mj-lt"/>
              </a:rPr>
              <a:t> sai.</a:t>
            </a:r>
            <a:endParaRPr lang="en-US" sz="28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E2513B2-EFFD-4FAF-9BDB-8045D74F49D1}"/>
              </a:ext>
            </a:extLst>
          </p:cNvPr>
          <p:cNvSpPr txBox="1"/>
          <p:nvPr/>
        </p:nvSpPr>
        <p:spPr>
          <a:xfrm>
            <a:off x="1525905" y="4999107"/>
            <a:ext cx="512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6093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2F681002-B1CB-4022-86E7-1E5C55897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Nhóm</a:t>
            </a:r>
            <a:r>
              <a:rPr lang="vi-VN" dirty="0"/>
              <a:t>: </a:t>
            </a:r>
            <a:r>
              <a:rPr lang="vi-VN" dirty="0" err="1"/>
              <a:t>Ốc</a:t>
            </a:r>
            <a:r>
              <a:rPr lang="vi-VN" dirty="0"/>
              <a:t> </a:t>
            </a:r>
            <a:r>
              <a:rPr lang="vi-VN" dirty="0" err="1"/>
              <a:t>Quế</a:t>
            </a:r>
            <a:r>
              <a:rPr lang="vi-VN" dirty="0"/>
              <a:t> </a:t>
            </a:r>
            <a:r>
              <a:rPr lang="vi-VN" dirty="0" err="1"/>
              <a:t>Sầu</a:t>
            </a:r>
            <a:r>
              <a:rPr lang="vi-VN" dirty="0"/>
              <a:t> Riêng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6CF0D020-8977-471C-95A7-CC42D0D095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97280" y="1857926"/>
            <a:ext cx="10058400" cy="4023360"/>
          </a:xfrm>
        </p:spPr>
        <p:txBody>
          <a:bodyPr>
            <a:normAutofit fontScale="92500" lnSpcReduction="10000"/>
          </a:bodyPr>
          <a:lstStyle/>
          <a:p>
            <a:pPr algn="just">
              <a:lnSpc>
                <a:spcPct val="200000"/>
              </a:lnSpc>
            </a:pPr>
            <a:r>
              <a:rPr lang="vi-VN" sz="2400" dirty="0" err="1">
                <a:latin typeface="+mj-lt"/>
              </a:rPr>
              <a:t>Thành</a:t>
            </a:r>
            <a:r>
              <a:rPr lang="vi-VN" sz="2400" dirty="0">
                <a:latin typeface="+mj-lt"/>
              </a:rPr>
              <a:t> viên </a:t>
            </a:r>
            <a:r>
              <a:rPr lang="vi-VN" sz="2400" dirty="0" err="1">
                <a:latin typeface="+mj-lt"/>
              </a:rPr>
              <a:t>nhóm</a:t>
            </a:r>
            <a:r>
              <a:rPr lang="vi-VN" sz="2400" dirty="0">
                <a:latin typeface="+mj-lt"/>
              </a:rPr>
              <a:t>: 			</a:t>
            </a:r>
            <a:r>
              <a:rPr lang="vi-VN" sz="2400" dirty="0" err="1">
                <a:latin typeface="+mj-lt"/>
              </a:rPr>
              <a:t>Mã</a:t>
            </a:r>
            <a:r>
              <a:rPr lang="vi-VN" sz="2400" dirty="0">
                <a:latin typeface="+mj-lt"/>
              </a:rPr>
              <a:t> </a:t>
            </a:r>
            <a:r>
              <a:rPr lang="vi-VN" sz="2400" dirty="0" err="1">
                <a:latin typeface="+mj-lt"/>
              </a:rPr>
              <a:t>số</a:t>
            </a:r>
            <a:r>
              <a:rPr lang="vi-VN" sz="2400" dirty="0">
                <a:latin typeface="+mj-lt"/>
              </a:rPr>
              <a:t> sinh viên		</a:t>
            </a:r>
            <a:r>
              <a:rPr lang="vi-VN" sz="2400" dirty="0" err="1">
                <a:latin typeface="+mj-lt"/>
              </a:rPr>
              <a:t>Lớp</a:t>
            </a:r>
            <a:endParaRPr lang="vi-VN" sz="2400" dirty="0">
              <a:latin typeface="+mj-lt"/>
            </a:endParaRPr>
          </a:p>
          <a:p>
            <a:pPr marL="818388" lvl="2" indent="-34290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Phước Thịnh (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trưởng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nhóm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	DH51803550		D18_TH09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8388"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Đỗ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Như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DH51803477		D18_TH09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8388"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Lưu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Vịnh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Hân			DH51804576		D18_TH10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8388"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Ngọc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	DH51806426		D18_TH09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8388" lvl="2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Phan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		DH51803058		D18_TH09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18388" lvl="2" indent="-342900" algn="just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Font typeface="+mj-lt"/>
              <a:buAutoNum type="arabicPeriod"/>
            </a:pP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Nguyễn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Tăng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Thảo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	DH51800085		D18_TH07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vi-VN" dirty="0">
              <a:latin typeface="+mj-lt"/>
            </a:endParaRPr>
          </a:p>
          <a:p>
            <a:endParaRPr lang="vi-VN" dirty="0"/>
          </a:p>
        </p:txBody>
      </p: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B121EA04-51DD-496A-AED6-8F7B0D9BFA9F}"/>
              </a:ext>
            </a:extLst>
          </p:cNvPr>
          <p:cNvCxnSpPr/>
          <p:nvPr/>
        </p:nvCxnSpPr>
        <p:spPr>
          <a:xfrm flipV="1">
            <a:off x="830961" y="2574488"/>
            <a:ext cx="10692384" cy="28448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Đường nối Thẳng 9">
            <a:extLst>
              <a:ext uri="{FF2B5EF4-FFF2-40B4-BE49-F238E27FC236}">
                <a16:creationId xmlns:a16="http://schemas.microsoft.com/office/drawing/2014/main" id="{5B7F5B8C-8833-4BF6-8188-E4DCE8A0E0BF}"/>
              </a:ext>
            </a:extLst>
          </p:cNvPr>
          <p:cNvCxnSpPr/>
          <p:nvPr/>
        </p:nvCxnSpPr>
        <p:spPr>
          <a:xfrm>
            <a:off x="5488432" y="2003044"/>
            <a:ext cx="0" cy="346456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Đường nối Thẳng 10">
            <a:extLst>
              <a:ext uri="{FF2B5EF4-FFF2-40B4-BE49-F238E27FC236}">
                <a16:creationId xmlns:a16="http://schemas.microsoft.com/office/drawing/2014/main" id="{70FA42A9-50E8-44AC-BC13-49C7406878AB}"/>
              </a:ext>
            </a:extLst>
          </p:cNvPr>
          <p:cNvCxnSpPr/>
          <p:nvPr/>
        </p:nvCxnSpPr>
        <p:spPr>
          <a:xfrm>
            <a:off x="8077200" y="1964944"/>
            <a:ext cx="0" cy="3464560"/>
          </a:xfrm>
          <a:prstGeom prst="line">
            <a:avLst/>
          </a:prstGeom>
          <a:ln w="19050">
            <a:prstDash val="lg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Xem ảnh nguồn">
            <a:extLst>
              <a:ext uri="{FF2B5EF4-FFF2-40B4-BE49-F238E27FC236}">
                <a16:creationId xmlns:a16="http://schemas.microsoft.com/office/drawing/2014/main" id="{E94F2821-E017-42FA-AB16-0C19398D9C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8762" y="63425"/>
            <a:ext cx="2384105" cy="238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00159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3FB412-80FB-4C3B-A39C-4050CDA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Góc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trắc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EF12AA6-FFD6-42A8-B61E-A3DCB5B435FC}"/>
              </a:ext>
            </a:extLst>
          </p:cNvPr>
          <p:cNvSpPr txBox="1"/>
          <p:nvPr/>
        </p:nvSpPr>
        <p:spPr>
          <a:xfrm>
            <a:off x="1144905" y="2161684"/>
            <a:ext cx="1045844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Câu 2: </a:t>
            </a:r>
            <a:r>
              <a:rPr lang="vi-VN" sz="2800" dirty="0">
                <a:latin typeface="+mj-lt"/>
              </a:rPr>
              <a:t>API </a:t>
            </a:r>
            <a:r>
              <a:rPr lang="vi-VN" sz="2800" dirty="0" err="1">
                <a:latin typeface="+mj-lt"/>
              </a:rPr>
              <a:t>viết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tắt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là</a:t>
            </a:r>
            <a:r>
              <a:rPr lang="vi-VN" sz="2800" dirty="0">
                <a:latin typeface="+mj-lt"/>
              </a:rPr>
              <a:t> ? </a:t>
            </a:r>
          </a:p>
          <a:p>
            <a:r>
              <a:rPr lang="vi-VN" sz="2800" dirty="0">
                <a:latin typeface="+mj-lt"/>
              </a:rPr>
              <a:t>	A. </a:t>
            </a:r>
            <a:r>
              <a:rPr lang="vi-VN" sz="2800" dirty="0" err="1">
                <a:latin typeface="+mj-lt"/>
              </a:rPr>
              <a:t>Administration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Programing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Interface</a:t>
            </a:r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	B. </a:t>
            </a:r>
            <a:r>
              <a:rPr lang="en-US" sz="2800" b="0" i="0" dirty="0">
                <a:solidFill>
                  <a:srgbClr val="050505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Application Programming Interface</a:t>
            </a:r>
            <a:endParaRPr lang="vi-VN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800" dirty="0">
                <a:latin typeface="+mj-lt"/>
              </a:rPr>
              <a:t>	C. </a:t>
            </a:r>
            <a:r>
              <a:rPr lang="vi-VN" sz="2800" dirty="0" err="1">
                <a:latin typeface="+mj-lt"/>
              </a:rPr>
              <a:t>Application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Programming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Implementation</a:t>
            </a:r>
            <a:endParaRPr lang="vi-VN" sz="2800" dirty="0">
              <a:latin typeface="+mj-lt"/>
            </a:endParaRPr>
          </a:p>
          <a:p>
            <a:r>
              <a:rPr lang="vi-VN" sz="2800" dirty="0">
                <a:latin typeface="+mj-lt"/>
              </a:rPr>
              <a:t>	D. </a:t>
            </a:r>
            <a:r>
              <a:rPr lang="vi-VN" sz="2800" dirty="0" err="1">
                <a:latin typeface="+mj-lt"/>
              </a:rPr>
              <a:t>Approach</a:t>
            </a:r>
            <a:r>
              <a:rPr lang="vi-VN" sz="2800" dirty="0">
                <a:latin typeface="+mj-lt"/>
              </a:rPr>
              <a:t>  </a:t>
            </a:r>
            <a:r>
              <a:rPr lang="vi-VN" sz="2800" dirty="0" err="1">
                <a:latin typeface="+mj-lt"/>
              </a:rPr>
              <a:t>Programming</a:t>
            </a:r>
            <a:r>
              <a:rPr lang="vi-VN" sz="2800" dirty="0">
                <a:latin typeface="+mj-lt"/>
              </a:rPr>
              <a:t>  </a:t>
            </a:r>
            <a:r>
              <a:rPr lang="vi-VN" sz="2800" dirty="0" err="1">
                <a:latin typeface="+mj-lt"/>
              </a:rPr>
              <a:t>Implementation</a:t>
            </a:r>
            <a:endParaRPr lang="en-US" sz="28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E2513B2-EFFD-4FAF-9BDB-8045D74F49D1}"/>
              </a:ext>
            </a:extLst>
          </p:cNvPr>
          <p:cNvSpPr txBox="1"/>
          <p:nvPr/>
        </p:nvSpPr>
        <p:spPr>
          <a:xfrm>
            <a:off x="1525905" y="4894332"/>
            <a:ext cx="512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0034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3FB412-80FB-4C3B-A39C-4050CDA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Góc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trắc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EF12AA6-FFD6-42A8-B61E-A3DCB5B435FC}"/>
              </a:ext>
            </a:extLst>
          </p:cNvPr>
          <p:cNvSpPr txBox="1"/>
          <p:nvPr/>
        </p:nvSpPr>
        <p:spPr>
          <a:xfrm>
            <a:off x="1097280" y="2059394"/>
            <a:ext cx="10458449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Câu 3: </a:t>
            </a:r>
            <a:r>
              <a:rPr lang="vi-VN" sz="2800" dirty="0" err="1">
                <a:latin typeface="+mj-lt"/>
              </a:rPr>
              <a:t>Chọn</a:t>
            </a:r>
            <a:r>
              <a:rPr lang="vi-VN" sz="2800" dirty="0">
                <a:latin typeface="+mj-lt"/>
              </a:rPr>
              <a:t> câu </a:t>
            </a:r>
            <a:r>
              <a:rPr lang="vi-VN" sz="2800" dirty="0" err="1">
                <a:latin typeface="+mj-lt"/>
              </a:rPr>
              <a:t>đúng</a:t>
            </a:r>
            <a:r>
              <a:rPr lang="vi-VN" sz="2800" dirty="0">
                <a:latin typeface="+mj-lt"/>
              </a:rPr>
              <a:t> :</a:t>
            </a:r>
          </a:p>
          <a:p>
            <a:r>
              <a:rPr lang="vi-VN" sz="2800" dirty="0">
                <a:latin typeface="+mj-lt"/>
              </a:rPr>
              <a:t>	A. API </a:t>
            </a:r>
            <a:r>
              <a:rPr lang="vi-VN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thể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cần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hoặc</a:t>
            </a:r>
            <a:r>
              <a:rPr lang="vi-VN" sz="2800" dirty="0">
                <a:latin typeface="+mj-lt"/>
              </a:rPr>
              <a:t> không </a:t>
            </a:r>
            <a:r>
              <a:rPr lang="vi-VN" sz="2800" dirty="0" err="1">
                <a:latin typeface="+mj-lt"/>
              </a:rPr>
              <a:t>cần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mạng</a:t>
            </a:r>
            <a:r>
              <a:rPr lang="vi-VN" sz="2800" dirty="0">
                <a:latin typeface="+mj-lt"/>
              </a:rPr>
              <a:t> cho </a:t>
            </a:r>
            <a:r>
              <a:rPr lang="vi-VN" sz="2800" dirty="0" err="1">
                <a:latin typeface="+mj-lt"/>
              </a:rPr>
              <a:t>các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hoạt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động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của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nó</a:t>
            </a:r>
            <a:r>
              <a:rPr lang="vi-VN" sz="2800" dirty="0">
                <a:latin typeface="+mj-lt"/>
              </a:rPr>
              <a:t>.	B. API </a:t>
            </a:r>
            <a:r>
              <a:rPr lang="vi-VN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thể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thực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hiện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tất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các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hoạt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động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mà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dịch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vụ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web</a:t>
            </a:r>
            <a:r>
              <a:rPr lang="vi-VN" sz="2800" dirty="0">
                <a:latin typeface="+mj-lt"/>
              </a:rPr>
              <a:t> không 		</a:t>
            </a:r>
            <a:r>
              <a:rPr lang="vi-VN" sz="2800" dirty="0" err="1">
                <a:latin typeface="+mj-lt"/>
              </a:rPr>
              <a:t>thể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thực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hiện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	C. </a:t>
            </a:r>
            <a:r>
              <a:rPr lang="vi-VN" sz="2800" dirty="0" err="1">
                <a:latin typeface="+mj-lt"/>
              </a:rPr>
              <a:t>Tất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các</a:t>
            </a:r>
            <a:r>
              <a:rPr lang="vi-VN" sz="2800" dirty="0">
                <a:latin typeface="+mj-lt"/>
              </a:rPr>
              <a:t> API không </a:t>
            </a:r>
            <a:r>
              <a:rPr lang="vi-VN" sz="2800" dirty="0" err="1">
                <a:latin typeface="+mj-lt"/>
              </a:rPr>
              <a:t>phải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là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dịch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vụ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web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	D. </a:t>
            </a:r>
            <a:r>
              <a:rPr lang="vi-VN" sz="2800" dirty="0" err="1">
                <a:latin typeface="+mj-lt"/>
              </a:rPr>
              <a:t>Tất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đều</a:t>
            </a:r>
            <a:r>
              <a:rPr lang="vi-VN" sz="2800" dirty="0">
                <a:latin typeface="+mj-lt"/>
              </a:rPr>
              <a:t> đung.</a:t>
            </a:r>
            <a:endParaRPr lang="en-US" sz="28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E2513B2-EFFD-4FAF-9BDB-8045D74F49D1}"/>
              </a:ext>
            </a:extLst>
          </p:cNvPr>
          <p:cNvSpPr txBox="1"/>
          <p:nvPr/>
        </p:nvSpPr>
        <p:spPr>
          <a:xfrm>
            <a:off x="1525905" y="4999107"/>
            <a:ext cx="512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94029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3FB412-80FB-4C3B-A39C-4050CDA53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Góc</a:t>
            </a:r>
            <a:r>
              <a:rPr lang="vi-VN" dirty="0"/>
              <a:t> câu </a:t>
            </a:r>
            <a:r>
              <a:rPr lang="vi-VN" dirty="0" err="1"/>
              <a:t>hỏi</a:t>
            </a:r>
            <a:r>
              <a:rPr lang="vi-VN" dirty="0"/>
              <a:t> </a:t>
            </a:r>
            <a:r>
              <a:rPr lang="vi-VN" dirty="0" err="1"/>
              <a:t>trắc</a:t>
            </a:r>
            <a:r>
              <a:rPr lang="vi-VN" dirty="0"/>
              <a:t> </a:t>
            </a:r>
            <a:r>
              <a:rPr lang="vi-VN" dirty="0" err="1"/>
              <a:t>nghiệm</a:t>
            </a:r>
            <a:r>
              <a:rPr lang="vi-VN" dirty="0"/>
              <a:t>.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2EF12AA6-FFD6-42A8-B61E-A3DCB5B435FC}"/>
              </a:ext>
            </a:extLst>
          </p:cNvPr>
          <p:cNvSpPr txBox="1"/>
          <p:nvPr/>
        </p:nvSpPr>
        <p:spPr>
          <a:xfrm>
            <a:off x="1097280" y="2059394"/>
            <a:ext cx="10458449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b="1" dirty="0">
                <a:latin typeface="+mj-lt"/>
              </a:rPr>
              <a:t>Câu 4: </a:t>
            </a:r>
            <a:r>
              <a:rPr lang="vi-VN" sz="2800" dirty="0" err="1">
                <a:latin typeface="+mj-lt"/>
              </a:rPr>
              <a:t>Chọn</a:t>
            </a:r>
            <a:r>
              <a:rPr lang="vi-VN" sz="2800" dirty="0">
                <a:latin typeface="+mj-lt"/>
              </a:rPr>
              <a:t> câu SAI khi </a:t>
            </a:r>
            <a:r>
              <a:rPr lang="vi-VN" sz="2800" dirty="0" err="1">
                <a:latin typeface="+mj-lt"/>
              </a:rPr>
              <a:t>nói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về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RESTful</a:t>
            </a:r>
            <a:r>
              <a:rPr lang="vi-VN" sz="2800" dirty="0">
                <a:latin typeface="+mj-lt"/>
              </a:rPr>
              <a:t>: </a:t>
            </a:r>
          </a:p>
          <a:p>
            <a:r>
              <a:rPr lang="vi-VN" sz="2800" dirty="0">
                <a:latin typeface="+mj-lt"/>
              </a:rPr>
              <a:t>	A. </a:t>
            </a:r>
            <a:r>
              <a:rPr lang="vi-VN" sz="2800" dirty="0" err="1">
                <a:latin typeface="+mj-lt"/>
              </a:rPr>
              <a:t>RESTful</a:t>
            </a:r>
            <a:r>
              <a:rPr lang="vi-VN" sz="2800" dirty="0">
                <a:latin typeface="+mj-lt"/>
              </a:rPr>
              <a:t> API không </a:t>
            </a:r>
            <a:r>
              <a:rPr lang="vi-VN" sz="2800" dirty="0" err="1">
                <a:latin typeface="+mj-lt"/>
              </a:rPr>
              <a:t>sử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dụng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session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cookie</a:t>
            </a:r>
            <a:r>
              <a:rPr lang="vi-VN" sz="2800" dirty="0">
                <a:latin typeface="+mj-lt"/>
              </a:rPr>
              <a:t>.</a:t>
            </a:r>
          </a:p>
          <a:p>
            <a:r>
              <a:rPr lang="vi-VN" sz="2800" dirty="0">
                <a:latin typeface="+mj-lt"/>
              </a:rPr>
              <a:t>	B. </a:t>
            </a:r>
            <a:r>
              <a:rPr lang="vi-VN" sz="2800" dirty="0" err="1">
                <a:latin typeface="+mj-lt"/>
              </a:rPr>
              <a:t>RESTful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là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những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ứng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dụng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mà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sử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dụng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kiến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trúc</a:t>
            </a:r>
            <a:r>
              <a:rPr lang="vi-VN" sz="2800" dirty="0">
                <a:latin typeface="+mj-lt"/>
              </a:rPr>
              <a:t> REST. </a:t>
            </a:r>
          </a:p>
          <a:p>
            <a:r>
              <a:rPr lang="vi-VN" sz="2800" dirty="0">
                <a:latin typeface="+mj-lt"/>
              </a:rPr>
              <a:t>	C. </a:t>
            </a:r>
            <a:r>
              <a:rPr lang="vi-VN" sz="2800" dirty="0" err="1">
                <a:latin typeface="+mj-lt"/>
              </a:rPr>
              <a:t>RESTful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thể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sử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dụng</a:t>
            </a:r>
            <a:r>
              <a:rPr lang="vi-VN" sz="2800" dirty="0">
                <a:latin typeface="+mj-lt"/>
              </a:rPr>
              <a:t> JSON, XML, </a:t>
            </a:r>
            <a:r>
              <a:rPr lang="vi-VN" sz="2800" dirty="0" err="1">
                <a:latin typeface="+mj-lt"/>
              </a:rPr>
              <a:t>plain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text</a:t>
            </a:r>
            <a:r>
              <a:rPr lang="vi-VN" sz="2800" dirty="0">
                <a:latin typeface="+mj-lt"/>
              </a:rPr>
              <a:t>, </a:t>
            </a:r>
            <a:r>
              <a:rPr lang="vi-VN" sz="2800" dirty="0" err="1">
                <a:latin typeface="+mj-lt"/>
              </a:rPr>
              <a:t>html</a:t>
            </a:r>
            <a:r>
              <a:rPr lang="vi-VN" sz="2800" dirty="0">
                <a:latin typeface="+mj-lt"/>
              </a:rPr>
              <a:t>,.. </a:t>
            </a:r>
            <a:r>
              <a:rPr lang="vi-VN" sz="2800" dirty="0" err="1">
                <a:latin typeface="+mj-lt"/>
              </a:rPr>
              <a:t>làm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cấu</a:t>
            </a:r>
            <a:r>
              <a:rPr lang="vi-VN" sz="2800" dirty="0">
                <a:latin typeface="+mj-lt"/>
              </a:rPr>
              <a:t> 		</a:t>
            </a:r>
            <a:r>
              <a:rPr lang="vi-VN" sz="2800" dirty="0" err="1">
                <a:latin typeface="+mj-lt"/>
              </a:rPr>
              <a:t>trúc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dữ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liệu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trả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về,có</a:t>
            </a:r>
            <a:r>
              <a:rPr lang="vi-VN" sz="2800" dirty="0">
                <a:latin typeface="+mj-lt"/>
              </a:rPr>
              <a:t> quy </a:t>
            </a:r>
            <a:r>
              <a:rPr lang="vi-VN" sz="2800" dirty="0" err="1">
                <a:latin typeface="+mj-lt"/>
              </a:rPr>
              <a:t>ước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rõ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ràng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về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cách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viết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url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và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http</a:t>
            </a:r>
            <a:r>
              <a:rPr lang="vi-VN" sz="2800" dirty="0">
                <a:latin typeface="+mj-lt"/>
              </a:rPr>
              <a:t> 			</a:t>
            </a:r>
            <a:r>
              <a:rPr lang="vi-VN" sz="2800" dirty="0" err="1">
                <a:latin typeface="+mj-lt"/>
              </a:rPr>
              <a:t>method</a:t>
            </a:r>
            <a:r>
              <a:rPr lang="vi-VN" sz="2800" dirty="0">
                <a:latin typeface="+mj-lt"/>
              </a:rPr>
              <a:t>.	</a:t>
            </a:r>
          </a:p>
          <a:p>
            <a:r>
              <a:rPr lang="vi-VN" sz="2800" dirty="0">
                <a:latin typeface="+mj-lt"/>
              </a:rPr>
              <a:t>	D. </a:t>
            </a:r>
            <a:r>
              <a:rPr lang="vi-VN" sz="2800" dirty="0" err="1">
                <a:latin typeface="+mj-lt"/>
              </a:rPr>
              <a:t>Tất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cả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đều</a:t>
            </a:r>
            <a:r>
              <a:rPr lang="vi-VN" sz="2800" dirty="0">
                <a:latin typeface="+mj-lt"/>
              </a:rPr>
              <a:t> sai.</a:t>
            </a:r>
            <a:endParaRPr lang="en-US" sz="28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BE2513B2-EFFD-4FAF-9BDB-8045D74F49D1}"/>
              </a:ext>
            </a:extLst>
          </p:cNvPr>
          <p:cNvSpPr txBox="1"/>
          <p:nvPr/>
        </p:nvSpPr>
        <p:spPr>
          <a:xfrm>
            <a:off x="1525905" y="5283587"/>
            <a:ext cx="51225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sz="3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vi-VN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sz="32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endParaRPr lang="en-US" sz="32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4158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ình chữ nhật 3">
            <a:extLst>
              <a:ext uri="{FF2B5EF4-FFF2-40B4-BE49-F238E27FC236}">
                <a16:creationId xmlns:a16="http://schemas.microsoft.com/office/drawing/2014/main" id="{E19FBA58-88EB-47E1-8CB0-2DDDEACD97A5}"/>
              </a:ext>
            </a:extLst>
          </p:cNvPr>
          <p:cNvSpPr/>
          <p:nvPr/>
        </p:nvSpPr>
        <p:spPr>
          <a:xfrm>
            <a:off x="-50365" y="1161568"/>
            <a:ext cx="12187953" cy="2585323"/>
          </a:xfrm>
          <a:prstGeom prst="rect">
            <a:avLst/>
          </a:prstGeom>
          <a:noFill/>
          <a:effectLst>
            <a:outerShdw blurRad="177800" dist="38100" dir="2700000" algn="tl" rotWithShape="0">
              <a:prstClr val="black">
                <a:alpha val="41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Xin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cảm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ơn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thầy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và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các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bạn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Đã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chú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ý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lắng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nghe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buổi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thuyết</a:t>
            </a:r>
            <a:r>
              <a:rPr lang="vi-VN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trình</a:t>
            </a:r>
            <a:endParaRPr lang="vi-VN" sz="5400" b="1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  <a:p>
            <a:pPr algn="ctr"/>
            <a:r>
              <a:rPr lang="vi-VN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Của</a:t>
            </a:r>
            <a:r>
              <a:rPr lang="vi-V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</a:t>
            </a:r>
            <a:r>
              <a:rPr lang="vi-VN" sz="5400" b="1" cap="none" spc="0" dirty="0" err="1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nhóm</a:t>
            </a:r>
            <a:r>
              <a:rPr lang="vi-VN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 em</a:t>
            </a:r>
          </a:p>
        </p:txBody>
      </p:sp>
      <p:sp>
        <p:nvSpPr>
          <p:cNvPr id="5" name="Hình chữ nhật 4">
            <a:extLst>
              <a:ext uri="{FF2B5EF4-FFF2-40B4-BE49-F238E27FC236}">
                <a16:creationId xmlns:a16="http://schemas.microsoft.com/office/drawing/2014/main" id="{1E9FEB74-1953-4CDB-A927-4D48964BAE13}"/>
              </a:ext>
            </a:extLst>
          </p:cNvPr>
          <p:cNvSpPr/>
          <p:nvPr/>
        </p:nvSpPr>
        <p:spPr>
          <a:xfrm>
            <a:off x="1298016" y="5191422"/>
            <a:ext cx="9767417" cy="95410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Trong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quá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trinh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thuyết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trình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sẽ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có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nhiều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thiếu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sót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mong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thầy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và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các</a:t>
            </a:r>
            <a:r>
              <a:rPr lang="vi-VN" sz="2800" b="1" cap="none" spc="0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cap="none" spc="0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bạn</a:t>
            </a:r>
            <a:r>
              <a:rPr lang="vi-VN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châm </a:t>
            </a:r>
            <a:r>
              <a:rPr lang="vi-VN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trước</a:t>
            </a:r>
            <a:r>
              <a:rPr lang="vi-VN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</a:t>
            </a:r>
            <a:r>
              <a:rPr lang="vi-VN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bỏ</a:t>
            </a:r>
            <a:r>
              <a:rPr lang="vi-VN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qua cho </a:t>
            </a:r>
            <a:r>
              <a:rPr lang="vi-VN" sz="2800" b="1" dirty="0" err="1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nhóm</a:t>
            </a:r>
            <a:r>
              <a:rPr lang="vi-VN" sz="2800" b="1" dirty="0">
                <a:ln/>
                <a:pattFill prst="dkUpDiag">
                  <a:fgClr>
                    <a:schemeClr val="bg1">
                      <a:lumMod val="50000"/>
                    </a:schemeClr>
                  </a:fgClr>
                  <a:bgClr>
                    <a:schemeClr val="tx1">
                      <a:lumMod val="75000"/>
                      <a:lumOff val="25000"/>
                    </a:schemeClr>
                  </a:bgClr>
                </a:pattFill>
                <a:effectLst>
                  <a:outerShdw blurRad="38100" dist="19050" dir="2700000" algn="tl" rotWithShape="0">
                    <a:schemeClr val="dk1">
                      <a:lumMod val="50000"/>
                      <a:alpha val="40000"/>
                    </a:schemeClr>
                  </a:outerShdw>
                </a:effectLst>
              </a:rPr>
              <a:t> em</a:t>
            </a:r>
            <a:endParaRPr lang="vi-VN" sz="2800" b="1" cap="none" spc="0" dirty="0">
              <a:ln/>
              <a:pattFill prst="dkUpDiag">
                <a:fgClr>
                  <a:schemeClr val="bg1">
                    <a:lumMod val="50000"/>
                  </a:schemeClr>
                </a:fgClr>
                <a:bgClr>
                  <a:schemeClr val="tx1">
                    <a:lumMod val="75000"/>
                    <a:lumOff val="25000"/>
                  </a:schemeClr>
                </a:bgClr>
              </a:pattFill>
              <a:effectLst>
                <a:outerShdw blurRad="38100" dist="19050" dir="2700000" algn="tl" rotWithShape="0">
                  <a:schemeClr val="dk1">
                    <a:lumMod val="50000"/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32254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932D367A-0FF8-4243-AAD4-613D29D5A6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 dirty="0" err="1"/>
              <a:t>Giới</a:t>
            </a:r>
            <a:r>
              <a:rPr lang="vi-VN" dirty="0"/>
              <a:t> </a:t>
            </a:r>
            <a:r>
              <a:rPr lang="vi-VN" dirty="0" err="1"/>
              <a:t>thiệu</a:t>
            </a:r>
            <a:r>
              <a:rPr lang="vi-VN" dirty="0"/>
              <a:t> </a:t>
            </a:r>
            <a:r>
              <a:rPr lang="vi-VN" dirty="0" err="1"/>
              <a:t>chủ</a:t>
            </a:r>
            <a:r>
              <a:rPr lang="vi-VN" dirty="0"/>
              <a:t> </a:t>
            </a:r>
            <a:r>
              <a:rPr lang="vi-VN" dirty="0" err="1"/>
              <a:t>đề</a:t>
            </a:r>
            <a:r>
              <a:rPr lang="vi-VN" dirty="0"/>
              <a:t>:</a:t>
            </a:r>
            <a:endParaRPr lang="en-US" dirty="0"/>
          </a:p>
        </p:txBody>
      </p:sp>
      <p:sp>
        <p:nvSpPr>
          <p:cNvPr id="3" name="Chỗ dành sẵn cho Nội dung 2">
            <a:extLst>
              <a:ext uri="{FF2B5EF4-FFF2-40B4-BE49-F238E27FC236}">
                <a16:creationId xmlns:a16="http://schemas.microsoft.com/office/drawing/2014/main" id="{8DA08A3B-09BF-4D7E-B267-576F2EDD9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1845733"/>
            <a:ext cx="9765792" cy="997679"/>
          </a:xfrm>
        </p:spPr>
        <p:txBody>
          <a:bodyPr>
            <a:normAutofit fontScale="25000" lnSpcReduction="20000"/>
          </a:bodyPr>
          <a:lstStyle/>
          <a:p>
            <a:pPr marL="201168" lvl="1" indent="0">
              <a:lnSpc>
                <a:spcPct val="120000"/>
              </a:lnSpc>
              <a:buNone/>
            </a:pPr>
            <a:r>
              <a:rPr lang="vi-VN" sz="9400" dirty="0">
                <a:latin typeface="+mj-lt"/>
              </a:rPr>
              <a:t>	Ở </a:t>
            </a:r>
            <a:r>
              <a:rPr lang="vi-VN" sz="9400" dirty="0" err="1">
                <a:latin typeface="+mj-lt"/>
              </a:rPr>
              <a:t>chủ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đề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này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chúng</a:t>
            </a:r>
            <a:r>
              <a:rPr lang="vi-VN" sz="9400" dirty="0">
                <a:latin typeface="+mj-lt"/>
              </a:rPr>
              <a:t> ta </a:t>
            </a:r>
            <a:r>
              <a:rPr lang="vi-VN" sz="9400" dirty="0" err="1">
                <a:latin typeface="+mj-lt"/>
              </a:rPr>
              <a:t>sẽ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cùng</a:t>
            </a:r>
            <a:r>
              <a:rPr lang="vi-VN" sz="9400" dirty="0">
                <a:latin typeface="+mj-lt"/>
              </a:rPr>
              <a:t> nhau </a:t>
            </a:r>
            <a:r>
              <a:rPr lang="vi-VN" sz="9400" dirty="0" err="1">
                <a:latin typeface="+mj-lt"/>
              </a:rPr>
              <a:t>tìm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hiểu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về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những</a:t>
            </a:r>
            <a:r>
              <a:rPr lang="vi-VN" sz="9400" dirty="0">
                <a:latin typeface="+mj-lt"/>
              </a:rPr>
              <a:t> khai </a:t>
            </a:r>
            <a:r>
              <a:rPr lang="vi-VN" sz="9400" dirty="0" err="1">
                <a:latin typeface="+mj-lt"/>
              </a:rPr>
              <a:t>niệm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của</a:t>
            </a:r>
            <a:r>
              <a:rPr lang="vi-VN" sz="9400" dirty="0">
                <a:latin typeface="+mj-lt"/>
              </a:rPr>
              <a:t> API </a:t>
            </a:r>
            <a:r>
              <a:rPr lang="vi-VN" sz="9400" dirty="0" err="1">
                <a:latin typeface="+mj-lt"/>
              </a:rPr>
              <a:t>và</a:t>
            </a:r>
            <a:r>
              <a:rPr lang="vi-VN" sz="9400" dirty="0">
                <a:latin typeface="+mj-lt"/>
              </a:rPr>
              <a:t> REST API </a:t>
            </a:r>
            <a:r>
              <a:rPr lang="vi-VN" sz="9400" dirty="0" err="1">
                <a:latin typeface="+mj-lt"/>
              </a:rPr>
              <a:t>cách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thức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hoạt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động</a:t>
            </a:r>
            <a:r>
              <a:rPr lang="vi-VN" sz="9400" dirty="0">
                <a:latin typeface="+mj-lt"/>
              </a:rPr>
              <a:t>, </a:t>
            </a:r>
            <a:r>
              <a:rPr lang="vi-VN" sz="9400" dirty="0" err="1">
                <a:latin typeface="+mj-lt"/>
              </a:rPr>
              <a:t>ứng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dụng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và</a:t>
            </a:r>
            <a:r>
              <a:rPr lang="vi-VN" sz="9400" dirty="0">
                <a:latin typeface="+mj-lt"/>
              </a:rPr>
              <a:t> ưu </a:t>
            </a:r>
            <a:r>
              <a:rPr lang="vi-VN" sz="9400" dirty="0" err="1">
                <a:latin typeface="+mj-lt"/>
              </a:rPr>
              <a:t>nhược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điểm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của</a:t>
            </a:r>
            <a:r>
              <a:rPr lang="vi-VN" sz="9400" dirty="0">
                <a:latin typeface="+mj-lt"/>
              </a:rPr>
              <a:t> API </a:t>
            </a:r>
            <a:r>
              <a:rPr lang="vi-VN" sz="9400" dirty="0" err="1">
                <a:latin typeface="+mj-lt"/>
              </a:rPr>
              <a:t>và</a:t>
            </a:r>
            <a:r>
              <a:rPr lang="vi-VN" sz="9400" dirty="0">
                <a:latin typeface="+mj-lt"/>
              </a:rPr>
              <a:t> REST API </a:t>
            </a:r>
            <a:r>
              <a:rPr lang="vi-VN" sz="9400" dirty="0" err="1">
                <a:latin typeface="+mj-lt"/>
              </a:rPr>
              <a:t>và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Giới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thiệu</a:t>
            </a:r>
            <a:r>
              <a:rPr lang="vi-VN" sz="9400" dirty="0">
                <a:latin typeface="+mj-lt"/>
              </a:rPr>
              <a:t> sơ </a:t>
            </a:r>
            <a:r>
              <a:rPr lang="vi-VN" sz="9400" dirty="0" err="1">
                <a:latin typeface="+mj-lt"/>
              </a:rPr>
              <a:t>về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các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phần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mềm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dùng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để</a:t>
            </a:r>
            <a:r>
              <a:rPr lang="vi-VN" sz="9400" dirty="0">
                <a:latin typeface="+mj-lt"/>
              </a:rPr>
              <a:t> </a:t>
            </a:r>
            <a:r>
              <a:rPr lang="vi-VN" sz="9400" dirty="0" err="1">
                <a:latin typeface="+mj-lt"/>
              </a:rPr>
              <a:t>test</a:t>
            </a:r>
            <a:r>
              <a:rPr lang="vi-VN" sz="9400" dirty="0">
                <a:latin typeface="+mj-lt"/>
              </a:rPr>
              <a:t>.</a:t>
            </a:r>
          </a:p>
          <a:p>
            <a:endParaRPr lang="vi-VN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71907069-258A-45F9-9DFC-A97C47EA1DF0}"/>
              </a:ext>
            </a:extLst>
          </p:cNvPr>
          <p:cNvSpPr txBox="1"/>
          <p:nvPr/>
        </p:nvSpPr>
        <p:spPr>
          <a:xfrm>
            <a:off x="1966976" y="3270504"/>
            <a:ext cx="39664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Gồm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có</a:t>
            </a:r>
            <a:r>
              <a:rPr lang="vi-VN" sz="2800" dirty="0">
                <a:latin typeface="+mj-lt"/>
              </a:rPr>
              <a:t> 4 </a:t>
            </a:r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chính</a:t>
            </a:r>
            <a:endParaRPr lang="en-US" sz="2800" dirty="0">
              <a:latin typeface="+mj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E5DDE859-B1DF-4360-B5F8-6132BCDB5493}"/>
              </a:ext>
            </a:extLst>
          </p:cNvPr>
          <p:cNvSpPr txBox="1"/>
          <p:nvPr/>
        </p:nvSpPr>
        <p:spPr>
          <a:xfrm>
            <a:off x="2684528" y="3953824"/>
            <a:ext cx="2838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1: API </a:t>
            </a:r>
            <a:endParaRPr lang="en-US" sz="2800" dirty="0">
              <a:latin typeface="+mj-lt"/>
            </a:endParaRPr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D6F78AF1-1B67-477F-9858-290229FCD5B0}"/>
              </a:ext>
            </a:extLst>
          </p:cNvPr>
          <p:cNvSpPr txBox="1"/>
          <p:nvPr/>
        </p:nvSpPr>
        <p:spPr>
          <a:xfrm>
            <a:off x="2684528" y="5587457"/>
            <a:ext cx="4368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4: Công </a:t>
            </a:r>
            <a:r>
              <a:rPr lang="vi-VN" sz="2800" dirty="0" err="1">
                <a:latin typeface="+mj-lt"/>
              </a:rPr>
              <a:t>cụ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Test</a:t>
            </a:r>
            <a:r>
              <a:rPr lang="vi-VN" sz="2800" dirty="0">
                <a:latin typeface="+mj-lt"/>
              </a:rPr>
              <a:t> </a:t>
            </a:r>
            <a:endParaRPr lang="en-US" sz="2800" dirty="0">
              <a:latin typeface="+mj-lt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377E7F44-E30B-4302-890B-38D2898AB616}"/>
              </a:ext>
            </a:extLst>
          </p:cNvPr>
          <p:cNvSpPr txBox="1"/>
          <p:nvPr/>
        </p:nvSpPr>
        <p:spPr>
          <a:xfrm>
            <a:off x="2684528" y="4481405"/>
            <a:ext cx="33690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2: REST API </a:t>
            </a:r>
            <a:endParaRPr lang="en-US" sz="2800" dirty="0">
              <a:latin typeface="+mj-lt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99955859-258A-4E17-A155-5413488EACB7}"/>
              </a:ext>
            </a:extLst>
          </p:cNvPr>
          <p:cNvSpPr txBox="1"/>
          <p:nvPr/>
        </p:nvSpPr>
        <p:spPr>
          <a:xfrm>
            <a:off x="2684528" y="5034431"/>
            <a:ext cx="389331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Phần</a:t>
            </a:r>
            <a:r>
              <a:rPr lang="vi-VN" sz="2800" dirty="0">
                <a:latin typeface="+mj-lt"/>
              </a:rPr>
              <a:t> 3: </a:t>
            </a:r>
            <a:r>
              <a:rPr lang="vi-VN" sz="2800" dirty="0" err="1">
                <a:latin typeface="+mj-lt"/>
              </a:rPr>
              <a:t>RESTful</a:t>
            </a:r>
            <a:r>
              <a:rPr lang="vi-VN" sz="2800" dirty="0">
                <a:latin typeface="+mj-lt"/>
              </a:rPr>
              <a:t> API </a:t>
            </a:r>
            <a:endParaRPr lang="en-US" sz="2800" dirty="0">
              <a:latin typeface="+mj-lt"/>
            </a:endParaRPr>
          </a:p>
        </p:txBody>
      </p:sp>
      <p:pic>
        <p:nvPicPr>
          <p:cNvPr id="1026" name="Picture 2" descr="Xem ảnh nguồn">
            <a:extLst>
              <a:ext uri="{FF2B5EF4-FFF2-40B4-BE49-F238E27FC236}">
                <a16:creationId xmlns:a16="http://schemas.microsoft.com/office/drawing/2014/main" id="{6EFD535F-F7CE-4BBA-BA89-A23517546F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224" y="3270504"/>
            <a:ext cx="2942336" cy="2942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em ảnh nguồn">
            <a:extLst>
              <a:ext uri="{FF2B5EF4-FFF2-40B4-BE49-F238E27FC236}">
                <a16:creationId xmlns:a16="http://schemas.microsoft.com/office/drawing/2014/main" id="{F2ACF2FA-26A8-4ED8-98E3-504687C35D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858" y="4365498"/>
            <a:ext cx="1847342" cy="1847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Xem ảnh nguồn">
            <a:extLst>
              <a:ext uri="{FF2B5EF4-FFF2-40B4-BE49-F238E27FC236}">
                <a16:creationId xmlns:a16="http://schemas.microsoft.com/office/drawing/2014/main" id="{A22A692B-0F31-47E6-96E7-2F5BB62A7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027" y="3259446"/>
            <a:ext cx="3012821" cy="1721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65106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F07A2A0-73D4-4BED-AAA6-60416AD839C6}"/>
              </a:ext>
            </a:extLst>
          </p:cNvPr>
          <p:cNvSpPr txBox="1"/>
          <p:nvPr/>
        </p:nvSpPr>
        <p:spPr>
          <a:xfrm>
            <a:off x="1137920" y="1829205"/>
            <a:ext cx="22555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1. API </a:t>
            </a:r>
            <a:r>
              <a:rPr lang="vi-VN" sz="3200" dirty="0" err="1">
                <a:latin typeface="+mj-lt"/>
              </a:rPr>
              <a:t>là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gì</a:t>
            </a:r>
            <a:r>
              <a:rPr lang="vi-VN" sz="3200" dirty="0">
                <a:latin typeface="+mj-lt"/>
              </a:rPr>
              <a:t>?</a:t>
            </a:r>
            <a:endParaRPr lang="en-US" sz="3200" dirty="0">
              <a:latin typeface="+mj-lt"/>
            </a:endParaRPr>
          </a:p>
        </p:txBody>
      </p:sp>
      <p:sp>
        <p:nvSpPr>
          <p:cNvPr id="6" name="Hộp Văn bản 5">
            <a:extLst>
              <a:ext uri="{FF2B5EF4-FFF2-40B4-BE49-F238E27FC236}">
                <a16:creationId xmlns:a16="http://schemas.microsoft.com/office/drawing/2014/main" id="{BFB1D238-56AB-4ED4-BE02-42D5D4E7696D}"/>
              </a:ext>
            </a:extLst>
          </p:cNvPr>
          <p:cNvSpPr txBox="1"/>
          <p:nvPr/>
        </p:nvSpPr>
        <p:spPr>
          <a:xfrm>
            <a:off x="3291840" y="2256330"/>
            <a:ext cx="7863840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Wingdings" panose="05000000000000000000" pitchFamily="2" charset="2"/>
              <a:buChar char="q"/>
            </a:pPr>
            <a:r>
              <a:rPr lang="vi-VN" sz="24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viết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cụm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pplication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rogramming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b="1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nterface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đây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hợp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quy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tắc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cơ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chế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theo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thì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tương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số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solidFill>
                  <a:srgbClr val="333333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  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2BD46888-9313-40B5-8CEB-8BD54E7916B3}"/>
              </a:ext>
            </a:extLst>
          </p:cNvPr>
          <p:cNvSpPr txBox="1"/>
          <p:nvPr/>
        </p:nvSpPr>
        <p:spPr>
          <a:xfrm>
            <a:off x="1284224" y="4208713"/>
            <a:ext cx="6331712" cy="2031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vi-VN" sz="2400" b="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API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 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giao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kết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nối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thư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viện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API cung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khả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năng truy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xuất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tập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hàm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hay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trao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giữa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4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26" name="Picture 2" descr="Xem ảnh nguồn">
            <a:extLst>
              <a:ext uri="{FF2B5EF4-FFF2-40B4-BE49-F238E27FC236}">
                <a16:creationId xmlns:a16="http://schemas.microsoft.com/office/drawing/2014/main" id="{1FF93096-058E-4832-99FF-3BAD5D69E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5232" y="2348571"/>
            <a:ext cx="1662176" cy="1662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Xem ảnh nguồn">
            <a:extLst>
              <a:ext uri="{FF2B5EF4-FFF2-40B4-BE49-F238E27FC236}">
                <a16:creationId xmlns:a16="http://schemas.microsoft.com/office/drawing/2014/main" id="{74840A20-E38E-459A-AE11-EC090C22A9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17866" y="4208713"/>
            <a:ext cx="3508652" cy="17543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13304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46CCFDE4-5DDB-4733-8D72-E7635B6F7555}"/>
              </a:ext>
            </a:extLst>
          </p:cNvPr>
          <p:cNvSpPr txBox="1"/>
          <p:nvPr/>
        </p:nvSpPr>
        <p:spPr>
          <a:xfrm>
            <a:off x="1146048" y="1881632"/>
            <a:ext cx="41168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2. </a:t>
            </a:r>
            <a:r>
              <a:rPr lang="vi-VN" sz="3200" dirty="0" err="1">
                <a:latin typeface="+mj-lt"/>
              </a:rPr>
              <a:t>Ứng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dụng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của</a:t>
            </a:r>
            <a:r>
              <a:rPr lang="vi-VN" sz="3200" dirty="0">
                <a:latin typeface="+mj-lt"/>
              </a:rPr>
              <a:t> API:</a:t>
            </a:r>
            <a:endParaRPr lang="en-US" sz="3200" dirty="0">
              <a:latin typeface="+mj-lt"/>
            </a:endParaRPr>
          </a:p>
        </p:txBody>
      </p:sp>
      <p:cxnSp>
        <p:nvCxnSpPr>
          <p:cNvPr id="5" name="Đường nối Thẳng 4">
            <a:extLst>
              <a:ext uri="{FF2B5EF4-FFF2-40B4-BE49-F238E27FC236}">
                <a16:creationId xmlns:a16="http://schemas.microsoft.com/office/drawing/2014/main" id="{261B9FE8-B271-4BEE-B75A-9A42209D027E}"/>
              </a:ext>
            </a:extLst>
          </p:cNvPr>
          <p:cNvCxnSpPr/>
          <p:nvPr/>
        </p:nvCxnSpPr>
        <p:spPr>
          <a:xfrm>
            <a:off x="5937504" y="2344928"/>
            <a:ext cx="0" cy="3816096"/>
          </a:xfrm>
          <a:prstGeom prst="line">
            <a:avLst/>
          </a:prstGeom>
          <a:ln w="889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Sơ đồ 5">
            <a:extLst>
              <a:ext uri="{FF2B5EF4-FFF2-40B4-BE49-F238E27FC236}">
                <a16:creationId xmlns:a16="http://schemas.microsoft.com/office/drawing/2014/main" id="{A35114ED-8FD3-4808-996D-F2B248ABDD5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99231235"/>
              </p:ext>
            </p:extLst>
          </p:nvPr>
        </p:nvGraphicFramePr>
        <p:xfrm>
          <a:off x="46037" y="2681799"/>
          <a:ext cx="6659559" cy="26283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7" name="Sơ đồ 6">
            <a:extLst>
              <a:ext uri="{FF2B5EF4-FFF2-40B4-BE49-F238E27FC236}">
                <a16:creationId xmlns:a16="http://schemas.microsoft.com/office/drawing/2014/main" id="{05E59F4F-701E-4121-A214-469FC0314AB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71528534"/>
              </p:ext>
            </p:extLst>
          </p:nvPr>
        </p:nvGraphicFramePr>
        <p:xfrm>
          <a:off x="5102232" y="3222360"/>
          <a:ext cx="7043730" cy="266885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3592842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Graphic spid="7" grpId="0">
        <p:bldAsOne/>
      </p:bldGraphic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Xem ảnh nguồn">
            <a:extLst>
              <a:ext uri="{FF2B5EF4-FFF2-40B4-BE49-F238E27FC236}">
                <a16:creationId xmlns:a16="http://schemas.microsoft.com/office/drawing/2014/main" id="{36CC76EF-317C-4A8D-9D5D-84A21C60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223" y="2186115"/>
            <a:ext cx="6305550" cy="4053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30759426-D8A9-4C83-BE18-41D330D8CE23}"/>
              </a:ext>
            </a:extLst>
          </p:cNvPr>
          <p:cNvSpPr txBox="1"/>
          <p:nvPr/>
        </p:nvSpPr>
        <p:spPr>
          <a:xfrm>
            <a:off x="1097280" y="1831725"/>
            <a:ext cx="37144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3. </a:t>
            </a:r>
            <a:r>
              <a:rPr lang="vi-VN" sz="3200" dirty="0" err="1">
                <a:latin typeface="+mj-lt"/>
              </a:rPr>
              <a:t>Web</a:t>
            </a:r>
            <a:r>
              <a:rPr lang="vi-VN" sz="3200" dirty="0">
                <a:latin typeface="+mj-lt"/>
              </a:rPr>
              <a:t> API </a:t>
            </a:r>
            <a:r>
              <a:rPr lang="vi-VN" sz="3200" dirty="0" err="1">
                <a:latin typeface="+mj-lt"/>
              </a:rPr>
              <a:t>là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gì</a:t>
            </a:r>
            <a:r>
              <a:rPr lang="vi-VN" sz="3200" dirty="0">
                <a:latin typeface="+mj-lt"/>
              </a:rPr>
              <a:t>?</a:t>
            </a:r>
            <a:endParaRPr lang="en-US" sz="3200" dirty="0">
              <a:latin typeface="+mj-lt"/>
            </a:endParaRPr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85512286-9878-4668-B4FF-4EE764C7E25B}"/>
              </a:ext>
            </a:extLst>
          </p:cNvPr>
          <p:cNvSpPr txBox="1"/>
          <p:nvPr/>
        </p:nvSpPr>
        <p:spPr>
          <a:xfrm>
            <a:off x="1670304" y="2416500"/>
            <a:ext cx="5742432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dùng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phép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nhau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giao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trao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đổi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qua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thường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ở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JSON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XML thông qua giao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 </a:t>
            </a:r>
            <a:r>
              <a:rPr lang="vi-VN" sz="24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lang="vi-VN" sz="24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HTTPS.</a:t>
            </a:r>
            <a:endParaRPr lang="en-US" sz="2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just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906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F49AA910-CA7F-4DAE-BDC6-999E6E91AB74}"/>
              </a:ext>
            </a:extLst>
          </p:cNvPr>
          <p:cNvSpPr txBox="1"/>
          <p:nvPr/>
        </p:nvSpPr>
        <p:spPr>
          <a:xfrm>
            <a:off x="1149667" y="1816220"/>
            <a:ext cx="526542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4. </a:t>
            </a:r>
            <a:r>
              <a:rPr lang="vi-VN" sz="3200" dirty="0" err="1">
                <a:latin typeface="+mj-lt"/>
              </a:rPr>
              <a:t>Đặc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điểm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của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Web</a:t>
            </a:r>
            <a:r>
              <a:rPr lang="vi-VN" sz="3200" dirty="0">
                <a:latin typeface="+mj-lt"/>
              </a:rPr>
              <a:t> API:</a:t>
            </a:r>
            <a:endParaRPr lang="en-US" sz="3200" dirty="0">
              <a:latin typeface="+mj-lt"/>
            </a:endParaRP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D197C6EB-9D8B-4D53-A29B-06BA7DACF0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93577630"/>
              </p:ext>
            </p:extLst>
          </p:nvPr>
        </p:nvGraphicFramePr>
        <p:xfrm>
          <a:off x="1584324" y="2550975"/>
          <a:ext cx="9571355" cy="25210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5" name="Sơ đồ 4">
            <a:extLst>
              <a:ext uri="{FF2B5EF4-FFF2-40B4-BE49-F238E27FC236}">
                <a16:creationId xmlns:a16="http://schemas.microsoft.com/office/drawing/2014/main" id="{6B681CF3-649B-4954-B3D1-0C4553C4297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47473836"/>
              </p:ext>
            </p:extLst>
          </p:nvPr>
        </p:nvGraphicFramePr>
        <p:xfrm>
          <a:off x="1584324" y="4877329"/>
          <a:ext cx="9571355" cy="96625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1016048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Graphic spid="5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50027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EEBD1B7B-AA5E-4783-95FC-7B194D839DF8}"/>
              </a:ext>
            </a:extLst>
          </p:cNvPr>
          <p:cNvSpPr txBox="1"/>
          <p:nvPr/>
        </p:nvSpPr>
        <p:spPr>
          <a:xfrm>
            <a:off x="1149666" y="1816220"/>
            <a:ext cx="758952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5. </a:t>
            </a:r>
            <a:r>
              <a:rPr lang="vi-VN" sz="3200" dirty="0" err="1">
                <a:latin typeface="+mj-lt"/>
              </a:rPr>
              <a:t>Cách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thức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hoạt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động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của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Web</a:t>
            </a:r>
            <a:r>
              <a:rPr lang="vi-VN" sz="3200" dirty="0">
                <a:latin typeface="+mj-lt"/>
              </a:rPr>
              <a:t> API</a:t>
            </a:r>
            <a:endParaRPr lang="en-US" sz="3200" dirty="0">
              <a:latin typeface="+mj-lt"/>
            </a:endParaRPr>
          </a:p>
        </p:txBody>
      </p:sp>
      <p:graphicFrame>
        <p:nvGraphicFramePr>
          <p:cNvPr id="4" name="Sơ đồ 3">
            <a:extLst>
              <a:ext uri="{FF2B5EF4-FFF2-40B4-BE49-F238E27FC236}">
                <a16:creationId xmlns:a16="http://schemas.microsoft.com/office/drawing/2014/main" id="{319BE8FC-7B9A-4F8D-A6DA-4FC984317C9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802733442"/>
              </p:ext>
            </p:extLst>
          </p:nvPr>
        </p:nvGraphicFramePr>
        <p:xfrm>
          <a:off x="333375" y="2358132"/>
          <a:ext cx="11753850" cy="3880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74014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E27DEDA-2372-4A70-860A-E4D908B9D0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379637"/>
          </a:xfrm>
        </p:spPr>
        <p:txBody>
          <a:bodyPr/>
          <a:lstStyle/>
          <a:p>
            <a:r>
              <a:rPr lang="vi-VN" dirty="0" err="1"/>
              <a:t>Phần</a:t>
            </a:r>
            <a:r>
              <a:rPr lang="vi-VN" dirty="0"/>
              <a:t> 1: API</a:t>
            </a:r>
            <a:endParaRPr lang="en-US" dirty="0"/>
          </a:p>
        </p:txBody>
      </p:sp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9D9D764-7040-4EB4-B10B-A4118862A020}"/>
              </a:ext>
            </a:extLst>
          </p:cNvPr>
          <p:cNvSpPr txBox="1"/>
          <p:nvPr/>
        </p:nvSpPr>
        <p:spPr>
          <a:xfrm>
            <a:off x="1140331" y="1749553"/>
            <a:ext cx="609358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200" dirty="0">
                <a:latin typeface="+mj-lt"/>
              </a:rPr>
              <a:t>6.Ưu </a:t>
            </a:r>
            <a:r>
              <a:rPr lang="vi-VN" sz="3200" dirty="0" err="1">
                <a:latin typeface="+mj-lt"/>
              </a:rPr>
              <a:t>và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nhược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điểm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của</a:t>
            </a:r>
            <a:r>
              <a:rPr lang="vi-VN" sz="3200" dirty="0">
                <a:latin typeface="+mj-lt"/>
              </a:rPr>
              <a:t> </a:t>
            </a:r>
            <a:r>
              <a:rPr lang="vi-VN" sz="3200" dirty="0" err="1">
                <a:latin typeface="+mj-lt"/>
              </a:rPr>
              <a:t>Web</a:t>
            </a:r>
            <a:r>
              <a:rPr lang="vi-VN" sz="3200" dirty="0">
                <a:latin typeface="+mj-lt"/>
              </a:rPr>
              <a:t> API:</a:t>
            </a:r>
            <a:endParaRPr lang="en-US" sz="3200" dirty="0">
              <a:latin typeface="+mj-lt"/>
            </a:endParaRPr>
          </a:p>
        </p:txBody>
      </p:sp>
      <p:cxnSp>
        <p:nvCxnSpPr>
          <p:cNvPr id="6" name="Đường nối Thẳng 5">
            <a:extLst>
              <a:ext uri="{FF2B5EF4-FFF2-40B4-BE49-F238E27FC236}">
                <a16:creationId xmlns:a16="http://schemas.microsoft.com/office/drawing/2014/main" id="{0D4F2A7C-4289-4D44-AF23-BC9189F70E18}"/>
              </a:ext>
            </a:extLst>
          </p:cNvPr>
          <p:cNvCxnSpPr>
            <a:cxnSpLocks/>
          </p:cNvCxnSpPr>
          <p:nvPr/>
        </p:nvCxnSpPr>
        <p:spPr>
          <a:xfrm>
            <a:off x="6164453" y="2474405"/>
            <a:ext cx="0" cy="3760408"/>
          </a:xfrm>
          <a:prstGeom prst="line">
            <a:avLst/>
          </a:prstGeom>
          <a:ln w="76200"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Đường nối Thẳng 7">
            <a:extLst>
              <a:ext uri="{FF2B5EF4-FFF2-40B4-BE49-F238E27FC236}">
                <a16:creationId xmlns:a16="http://schemas.microsoft.com/office/drawing/2014/main" id="{6119DDC0-23E9-4ABD-9173-6C52D341B17F}"/>
              </a:ext>
            </a:extLst>
          </p:cNvPr>
          <p:cNvCxnSpPr>
            <a:cxnSpLocks/>
          </p:cNvCxnSpPr>
          <p:nvPr/>
        </p:nvCxnSpPr>
        <p:spPr>
          <a:xfrm>
            <a:off x="407201" y="2850106"/>
            <a:ext cx="11520002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1DCA701B-B417-4F48-8D4E-1D65433E1682}"/>
              </a:ext>
            </a:extLst>
          </p:cNvPr>
          <p:cNvSpPr txBox="1"/>
          <p:nvPr/>
        </p:nvSpPr>
        <p:spPr>
          <a:xfrm>
            <a:off x="2347914" y="2281455"/>
            <a:ext cx="150970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>
                <a:latin typeface="+mj-lt"/>
              </a:rPr>
              <a:t>Ưu </a:t>
            </a:r>
            <a:r>
              <a:rPr lang="vi-VN" sz="2800" dirty="0" err="1">
                <a:latin typeface="+mj-lt"/>
              </a:rPr>
              <a:t>điểm</a:t>
            </a:r>
            <a:endParaRPr lang="en-US" sz="2800" dirty="0">
              <a:latin typeface="+mj-lt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CFC9B57-E255-4D0E-9195-C64EE3A7448B}"/>
              </a:ext>
            </a:extLst>
          </p:cNvPr>
          <p:cNvSpPr txBox="1"/>
          <p:nvPr/>
        </p:nvSpPr>
        <p:spPr>
          <a:xfrm>
            <a:off x="8128390" y="2281455"/>
            <a:ext cx="21645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 err="1">
                <a:latin typeface="+mj-lt"/>
              </a:rPr>
              <a:t>Nhược</a:t>
            </a:r>
            <a:r>
              <a:rPr lang="vi-VN" sz="2800" dirty="0">
                <a:latin typeface="+mj-lt"/>
              </a:rPr>
              <a:t> </a:t>
            </a:r>
            <a:r>
              <a:rPr lang="vi-VN" sz="2800" dirty="0" err="1">
                <a:latin typeface="+mj-lt"/>
              </a:rPr>
              <a:t>điểm</a:t>
            </a:r>
            <a:endParaRPr lang="en-US" sz="2800" dirty="0">
              <a:latin typeface="+mj-lt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556B9E7-94D3-41FF-B89A-E606A0536254}"/>
              </a:ext>
            </a:extLst>
          </p:cNvPr>
          <p:cNvSpPr txBox="1"/>
          <p:nvPr/>
        </p:nvSpPr>
        <p:spPr>
          <a:xfrm>
            <a:off x="407201" y="2974120"/>
            <a:ext cx="5617361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API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hầu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hết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ứng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Linh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hoạt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dạng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dữ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liệu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trả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client</a:t>
            </a:r>
            <a:endParaRPr lang="vi-VN" sz="2000" dirty="0">
              <a:solidFill>
                <a:srgbClr val="222222"/>
              </a:solidFill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Nhanh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chóng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xây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dựng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HTTP service</a:t>
            </a:r>
            <a:endParaRPr lang="vi-VN" sz="20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Mã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nguồn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mở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năng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RESTful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bởi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bất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kì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client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nào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XML, Json.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đầy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đủ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phần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MVC </a:t>
            </a:r>
            <a:endParaRPr lang="vi-VN" sz="2000" dirty="0">
              <a:solidFill>
                <a:srgbClr val="222222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tiếp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hai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chiều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xác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dịch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đảm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tin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cậy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GB" sz="200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cao</a:t>
            </a:r>
            <a:r>
              <a:rPr lang="en-GB" sz="200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B2FC42FA-84EC-42CE-886F-87F960567E14}"/>
              </a:ext>
            </a:extLst>
          </p:cNvPr>
          <p:cNvSpPr txBox="1"/>
          <p:nvPr/>
        </p:nvSpPr>
        <p:spPr>
          <a:xfrm>
            <a:off x="6197918" y="2974120"/>
            <a:ext cx="5800723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Web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API chưa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RESTful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service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hỗ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trợ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định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GET, POST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Để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quả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cần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kiến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thức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chuyên sâu,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kinh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nghiệm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backend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tốt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750"/>
              </a:spcAft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Tốn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gian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chi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phí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, nâng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cấp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vận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hành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lvl="0" indent="-28575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Có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vấn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bảo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mật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khi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hệ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bị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tấn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công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nếu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không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hạn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kiện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vi-VN" sz="2000" dirty="0" err="1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kỹ</a:t>
            </a:r>
            <a:r>
              <a:rPr lang="vi-VN" sz="2000" dirty="0">
                <a:solidFill>
                  <a:srgbClr val="222222"/>
                </a:solidFill>
                <a:effectLst/>
                <a:latin typeface="+mj-lt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en-US" sz="2000" dirty="0">
              <a:effectLst/>
              <a:latin typeface="+mj-lt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5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Hoài niệm">
  <a:themeElements>
    <a:clrScheme name="Hoài niệm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Hoài niệm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Hoài niệm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Chủ đề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3485</TotalTime>
  <Words>1566</Words>
  <Application>Microsoft Office PowerPoint</Application>
  <PresentationFormat>Màn hình rộng</PresentationFormat>
  <Paragraphs>145</Paragraphs>
  <Slides>23</Slides>
  <Notes>2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6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23</vt:i4>
      </vt:variant>
    </vt:vector>
  </HeadingPairs>
  <TitlesOfParts>
    <vt:vector size="30" baseType="lpstr">
      <vt:lpstr>Arial</vt:lpstr>
      <vt:lpstr>Calibri</vt:lpstr>
      <vt:lpstr>Calibri Light</vt:lpstr>
      <vt:lpstr>Symbol</vt:lpstr>
      <vt:lpstr>Times New Roman</vt:lpstr>
      <vt:lpstr>Wingdings</vt:lpstr>
      <vt:lpstr>Hoài niệm</vt:lpstr>
      <vt:lpstr>Xây Dựng Phần Mềm Web</vt:lpstr>
      <vt:lpstr>Nhóm: Ốc Quế Sầu Riêng</vt:lpstr>
      <vt:lpstr>Giới thiệu chủ đề:</vt:lpstr>
      <vt:lpstr>Phần 1: API</vt:lpstr>
      <vt:lpstr>Phần 1: API</vt:lpstr>
      <vt:lpstr>Phần 1: API</vt:lpstr>
      <vt:lpstr>Phần 1: API</vt:lpstr>
      <vt:lpstr>Phần 1: API</vt:lpstr>
      <vt:lpstr>Phần 1: API</vt:lpstr>
      <vt:lpstr>Phần 2: REST API</vt:lpstr>
      <vt:lpstr>Phần 2: REST API</vt:lpstr>
      <vt:lpstr>Phần 2: REST API</vt:lpstr>
      <vt:lpstr>Phần 2: REST API</vt:lpstr>
      <vt:lpstr>Phần 3: RESTful API</vt:lpstr>
      <vt:lpstr>Phần 3: RESTful API</vt:lpstr>
      <vt:lpstr>Phần 3: RESTful API</vt:lpstr>
      <vt:lpstr>Phần 4: Công cụ Test</vt:lpstr>
      <vt:lpstr>Phần 4: Công cụ Test</vt:lpstr>
      <vt:lpstr>Góc câu hỏi trắc nghiệm.</vt:lpstr>
      <vt:lpstr>Góc câu hỏi trắc nghiệm.</vt:lpstr>
      <vt:lpstr>Góc câu hỏi trắc nghiệm.</vt:lpstr>
      <vt:lpstr>Góc câu hỏi trắc nghiệm.</vt:lpstr>
      <vt:lpstr>Bản trình bày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Xây Dựng Phần Mềm Web</dc:title>
  <dc:creator>Thịnh Lê</dc:creator>
  <cp:lastModifiedBy>Thịnh Lê</cp:lastModifiedBy>
  <cp:revision>31</cp:revision>
  <dcterms:created xsi:type="dcterms:W3CDTF">2022-02-24T16:58:12Z</dcterms:created>
  <dcterms:modified xsi:type="dcterms:W3CDTF">2022-03-11T06:31:21Z</dcterms:modified>
</cp:coreProperties>
</file>